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82" r:id="rId4"/>
    <p:sldMasterId id="2147484010" r:id="rId5"/>
    <p:sldMasterId id="2147484022" r:id="rId6"/>
    <p:sldMasterId id="2147483979" r:id="rId7"/>
  </p:sldMasterIdLst>
  <p:notesMasterIdLst>
    <p:notesMasterId r:id="rId27"/>
  </p:notesMasterIdLst>
  <p:handoutMasterIdLst>
    <p:handoutMasterId r:id="rId28"/>
  </p:handoutMasterIdLst>
  <p:sldIdLst>
    <p:sldId id="269" r:id="rId8"/>
    <p:sldId id="285" r:id="rId9"/>
    <p:sldId id="290" r:id="rId10"/>
    <p:sldId id="294" r:id="rId11"/>
    <p:sldId id="299" r:id="rId12"/>
    <p:sldId id="291" r:id="rId13"/>
    <p:sldId id="292" r:id="rId14"/>
    <p:sldId id="293" r:id="rId15"/>
    <p:sldId id="286" r:id="rId16"/>
    <p:sldId id="295" r:id="rId17"/>
    <p:sldId id="300" r:id="rId18"/>
    <p:sldId id="301" r:id="rId19"/>
    <p:sldId id="296" r:id="rId20"/>
    <p:sldId id="2147480525" r:id="rId21"/>
    <p:sldId id="2147480526" r:id="rId22"/>
    <p:sldId id="2147480528" r:id="rId23"/>
    <p:sldId id="298" r:id="rId24"/>
    <p:sldId id="2147480529" r:id="rId25"/>
    <p:sldId id="2147480527" r:id="rId26"/>
  </p:sldIdLst>
  <p:sldSz cx="9144000" cy="5143500" type="screen16x9"/>
  <p:notesSz cx="6669088" cy="9872663"/>
  <p:embeddedFontLst>
    <p:embeddedFont>
      <p:font typeface="OP Chevin Pro Light" panose="020F0303030000060003" pitchFamily="34" charset="0"/>
      <p:regular r:id="rId29"/>
      <p:italic r:id="rId30"/>
    </p:embeddedFont>
    <p:embeddedFont>
      <p:font typeface="OP Chevin Pro Medium" panose="020F0603030000060003" pitchFamily="34" charset="0"/>
      <p:regular r:id="rId31"/>
      <p: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D7B46E-AD74-F301-8E13-7587801FD72E}" name="Vänttinen Marjo" initials="VM" userId="S::marjo.vanttinen@op.fi::4a964111-ff1f-47fa-85dc-16caf3cc268b" providerId="AD"/>
  <p188:author id="{C07E5587-B199-4AB5-30BC-3240B13E82BD}" name="Hällfors Sonja" initials="HS" userId="S::sonja.hallfors@op.fi::6cbdc25a-84d5-42a9-962f-2edadf77b3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F6A10"/>
    <a:srgbClr val="6E6E6E"/>
    <a:srgbClr val="969696"/>
    <a:srgbClr val="DCDCDC"/>
    <a:srgbClr val="D1D2D3"/>
    <a:srgbClr val="D5D6D7"/>
    <a:srgbClr val="CBCCCE"/>
    <a:srgbClr val="D5D6D8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3292E3-E28A-054D-A359-DC873358F8FD}" v="143" dt="2025-11-12T20:28:12.375"/>
  </p1510:revLst>
</p1510:revInfo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Normaali tyyl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Vaalea tyyli 1 - Korostus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Vaalea tyyli 2 - Korostus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Vaalea tyyli 2 - Korostus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Teematyyli 1 - Korostu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Vaalea tyyli 1 - Korostus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Vaalea tyyli 1 - Korostus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Vaalea tyyli 1 - Korost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Vaalea tyyli 3 - Korostus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eematyyli 1 - Korostu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9" autoAdjust="0"/>
    <p:restoredTop sz="80800"/>
  </p:normalViewPr>
  <p:slideViewPr>
    <p:cSldViewPr snapToGrid="0">
      <p:cViewPr>
        <p:scale>
          <a:sx n="202" d="100"/>
          <a:sy n="202" d="100"/>
        </p:scale>
        <p:origin x="632" y="464"/>
      </p:cViewPr>
      <p:guideLst>
        <p:guide orient="horz" pos="214"/>
        <p:guide pos="2880"/>
      </p:guideLst>
    </p:cSldViewPr>
  </p:slideViewPr>
  <p:outlineViewPr>
    <p:cViewPr>
      <p:scale>
        <a:sx n="33" d="100"/>
        <a:sy n="33" d="100"/>
      </p:scale>
      <p:origin x="0" y="-132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8/10/relationships/authors" Target="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lström Juuso" userId="82d2589e-53c7-498e-a48e-646d276f53e3" providerId="ADAL" clId="{F50FD32A-949B-5098-BFEC-F08CAC2FF430}"/>
    <pc:docChg chg="undo custSel addSld delSld modSld sldOrd addMainMaster modMainMaster">
      <pc:chgData name="Karlström Juuso" userId="82d2589e-53c7-498e-a48e-646d276f53e3" providerId="ADAL" clId="{F50FD32A-949B-5098-BFEC-F08CAC2FF430}" dt="2025-11-12T20:28:42.406" v="6302"/>
      <pc:docMkLst>
        <pc:docMk/>
      </pc:docMkLst>
      <pc:sldChg chg="del">
        <pc:chgData name="Karlström Juuso" userId="82d2589e-53c7-498e-a48e-646d276f53e3" providerId="ADAL" clId="{F50FD32A-949B-5098-BFEC-F08CAC2FF430}" dt="2025-11-12T10:15:02.355" v="1587" actId="2696"/>
        <pc:sldMkLst>
          <pc:docMk/>
          <pc:sldMk cId="3239214639" sldId="267"/>
        </pc:sldMkLst>
      </pc:sldChg>
      <pc:sldChg chg="del">
        <pc:chgData name="Karlström Juuso" userId="82d2589e-53c7-498e-a48e-646d276f53e3" providerId="ADAL" clId="{F50FD32A-949B-5098-BFEC-F08CAC2FF430}" dt="2025-11-12T10:15:05.029" v="1588" actId="2696"/>
        <pc:sldMkLst>
          <pc:docMk/>
          <pc:sldMk cId="3895341245" sldId="268"/>
        </pc:sldMkLst>
      </pc:sldChg>
      <pc:sldChg chg="addSp delSp modSp mod modTransition">
        <pc:chgData name="Karlström Juuso" userId="82d2589e-53c7-498e-a48e-646d276f53e3" providerId="ADAL" clId="{F50FD32A-949B-5098-BFEC-F08CAC2FF430}" dt="2025-11-12T20:00:42.750" v="5328"/>
        <pc:sldMkLst>
          <pc:docMk/>
          <pc:sldMk cId="3435976108" sldId="269"/>
        </pc:sldMkLst>
        <pc:spChg chg="add del">
          <ac:chgData name="Karlström Juuso" userId="82d2589e-53c7-498e-a48e-646d276f53e3" providerId="ADAL" clId="{F50FD32A-949B-5098-BFEC-F08CAC2FF430}" dt="2025-11-11T13:42:59.481" v="2" actId="22"/>
          <ac:spMkLst>
            <pc:docMk/>
            <pc:sldMk cId="3435976108" sldId="269"/>
            <ac:spMk id="3" creationId="{9FAABD3C-EF0B-93E7-AC65-2E88CE6857EE}"/>
          </ac:spMkLst>
        </pc:spChg>
        <pc:spChg chg="mod">
          <ac:chgData name="Karlström Juuso" userId="82d2589e-53c7-498e-a48e-646d276f53e3" providerId="ADAL" clId="{F50FD32A-949B-5098-BFEC-F08CAC2FF430}" dt="2025-11-11T19:44:48.439" v="102" actId="20577"/>
          <ac:spMkLst>
            <pc:docMk/>
            <pc:sldMk cId="3435976108" sldId="269"/>
            <ac:spMk id="6" creationId="{DDCD8ADD-3267-D353-CEA6-021204134B25}"/>
          </ac:spMkLst>
        </pc:spChg>
        <pc:spChg chg="mod">
          <ac:chgData name="Karlström Juuso" userId="82d2589e-53c7-498e-a48e-646d276f53e3" providerId="ADAL" clId="{F50FD32A-949B-5098-BFEC-F08CAC2FF430}" dt="2025-11-11T13:55:34.922" v="5" actId="255"/>
          <ac:spMkLst>
            <pc:docMk/>
            <pc:sldMk cId="3435976108" sldId="269"/>
            <ac:spMk id="7" creationId="{AF1F99B5-5058-F8BE-C37B-F9E2A8B9468B}"/>
          </ac:spMkLst>
        </pc:spChg>
        <pc:spChg chg="mod">
          <ac:chgData name="Karlström Juuso" userId="82d2589e-53c7-498e-a48e-646d276f53e3" providerId="ADAL" clId="{F50FD32A-949B-5098-BFEC-F08CAC2FF430}" dt="2025-11-11T13:56:06.720" v="22" actId="242"/>
          <ac:spMkLst>
            <pc:docMk/>
            <pc:sldMk cId="3435976108" sldId="269"/>
            <ac:spMk id="8" creationId="{0802A700-47A7-F997-97F5-06C3C5C964F0}"/>
          </ac:spMkLst>
        </pc:spChg>
        <pc:spChg chg="add del">
          <ac:chgData name="Karlström Juuso" userId="82d2589e-53c7-498e-a48e-646d276f53e3" providerId="ADAL" clId="{F50FD32A-949B-5098-BFEC-F08CAC2FF430}" dt="2025-11-11T19:43:33.534" v="90"/>
          <ac:spMkLst>
            <pc:docMk/>
            <pc:sldMk cId="3435976108" sldId="269"/>
            <ac:spMk id="9" creationId="{4F5AD7CB-5C1A-E822-EEEE-326642B80F7D}"/>
          </ac:spMkLst>
        </pc:spChg>
        <pc:picChg chg="add mod">
          <ac:chgData name="Karlström Juuso" userId="82d2589e-53c7-498e-a48e-646d276f53e3" providerId="ADAL" clId="{F50FD32A-949B-5098-BFEC-F08CAC2FF430}" dt="2025-11-11T19:43:29.160" v="89"/>
          <ac:picMkLst>
            <pc:docMk/>
            <pc:sldMk cId="3435976108" sldId="269"/>
            <ac:picMk id="4" creationId="{5A3FCD44-AF18-D5FD-20FD-9EDFD8537FD3}"/>
          </ac:picMkLst>
        </pc:picChg>
        <pc:picChg chg="add mod">
          <ac:chgData name="Karlström Juuso" userId="82d2589e-53c7-498e-a48e-646d276f53e3" providerId="ADAL" clId="{F50FD32A-949B-5098-BFEC-F08CAC2FF430}" dt="2025-11-11T19:43:54.437" v="91"/>
          <ac:picMkLst>
            <pc:docMk/>
            <pc:sldMk cId="3435976108" sldId="269"/>
            <ac:picMk id="5" creationId="{2FC90051-6D84-42F5-FE0F-AA103B6A7548}"/>
          </ac:picMkLst>
        </pc:picChg>
      </pc:sldChg>
      <pc:sldChg chg="del">
        <pc:chgData name="Karlström Juuso" userId="82d2589e-53c7-498e-a48e-646d276f53e3" providerId="ADAL" clId="{F50FD32A-949B-5098-BFEC-F08CAC2FF430}" dt="2025-11-11T19:42:47.547" v="87" actId="2696"/>
        <pc:sldMkLst>
          <pc:docMk/>
          <pc:sldMk cId="861687518" sldId="272"/>
        </pc:sldMkLst>
      </pc:sldChg>
      <pc:sldChg chg="del">
        <pc:chgData name="Karlström Juuso" userId="82d2589e-53c7-498e-a48e-646d276f53e3" providerId="ADAL" clId="{F50FD32A-949B-5098-BFEC-F08CAC2FF430}" dt="2025-11-12T10:15:07.889" v="1589" actId="2696"/>
        <pc:sldMkLst>
          <pc:docMk/>
          <pc:sldMk cId="1276129340" sldId="273"/>
        </pc:sldMkLst>
      </pc:sldChg>
      <pc:sldChg chg="addSp delSp modSp del mod">
        <pc:chgData name="Karlström Juuso" userId="82d2589e-53c7-498e-a48e-646d276f53e3" providerId="ADAL" clId="{F50FD32A-949B-5098-BFEC-F08CAC2FF430}" dt="2025-11-12T19:33:54.903" v="4745" actId="2696"/>
        <pc:sldMkLst>
          <pc:docMk/>
          <pc:sldMk cId="3311277526" sldId="284"/>
        </pc:sldMkLst>
        <pc:spChg chg="mod">
          <ac:chgData name="Karlström Juuso" userId="82d2589e-53c7-498e-a48e-646d276f53e3" providerId="ADAL" clId="{F50FD32A-949B-5098-BFEC-F08CAC2FF430}" dt="2025-11-12T11:39:07.244" v="2049" actId="20577"/>
          <ac:spMkLst>
            <pc:docMk/>
            <pc:sldMk cId="3311277526" sldId="284"/>
            <ac:spMk id="4" creationId="{3BF0E0E3-BC38-9099-321F-6EE376755D3A}"/>
          </ac:spMkLst>
        </pc:spChg>
        <pc:spChg chg="add del mod">
          <ac:chgData name="Karlström Juuso" userId="82d2589e-53c7-498e-a48e-646d276f53e3" providerId="ADAL" clId="{F50FD32A-949B-5098-BFEC-F08CAC2FF430}" dt="2025-11-12T11:39:18.287" v="2050" actId="478"/>
          <ac:spMkLst>
            <pc:docMk/>
            <pc:sldMk cId="3311277526" sldId="284"/>
            <ac:spMk id="5" creationId="{0D24594E-A62E-8ACE-675F-D0E2D5628C4A}"/>
          </ac:spMkLst>
        </pc:spChg>
      </pc:sldChg>
      <pc:sldChg chg="addSp delSp modSp mod modTransition">
        <pc:chgData name="Karlström Juuso" userId="82d2589e-53c7-498e-a48e-646d276f53e3" providerId="ADAL" clId="{F50FD32A-949B-5098-BFEC-F08CAC2FF430}" dt="2025-11-12T20:03:16.912" v="5393" actId="20577"/>
        <pc:sldMkLst>
          <pc:docMk/>
          <pc:sldMk cId="127912058" sldId="285"/>
        </pc:sldMkLst>
        <pc:spChg chg="mod">
          <ac:chgData name="Karlström Juuso" userId="82d2589e-53c7-498e-a48e-646d276f53e3" providerId="ADAL" clId="{F50FD32A-949B-5098-BFEC-F08CAC2FF430}" dt="2025-11-11T19:44:56.799" v="113" actId="20577"/>
          <ac:spMkLst>
            <pc:docMk/>
            <pc:sldMk cId="127912058" sldId="285"/>
            <ac:spMk id="4" creationId="{C97E33CB-3F42-B311-6733-DE4B1403364A}"/>
          </ac:spMkLst>
        </pc:spChg>
        <pc:spChg chg="mod">
          <ac:chgData name="Karlström Juuso" userId="82d2589e-53c7-498e-a48e-646d276f53e3" providerId="ADAL" clId="{F50FD32A-949B-5098-BFEC-F08CAC2FF430}" dt="2025-11-12T20:01:27.855" v="5330"/>
          <ac:spMkLst>
            <pc:docMk/>
            <pc:sldMk cId="127912058" sldId="285"/>
            <ac:spMk id="5" creationId="{4A6CE1FF-CCA2-2937-FE1F-742794AE88A9}"/>
          </ac:spMkLst>
        </pc:spChg>
        <pc:spChg chg="mod">
          <ac:chgData name="Karlström Juuso" userId="82d2589e-53c7-498e-a48e-646d276f53e3" providerId="ADAL" clId="{F50FD32A-949B-5098-BFEC-F08CAC2FF430}" dt="2025-11-12T20:03:16.912" v="5393" actId="20577"/>
          <ac:spMkLst>
            <pc:docMk/>
            <pc:sldMk cId="127912058" sldId="285"/>
            <ac:spMk id="6" creationId="{FA5C4635-19BB-DDB7-1806-D17EC2A69286}"/>
          </ac:spMkLst>
        </pc:spChg>
        <pc:spChg chg="del">
          <ac:chgData name="Karlström Juuso" userId="82d2589e-53c7-498e-a48e-646d276f53e3" providerId="ADAL" clId="{F50FD32A-949B-5098-BFEC-F08CAC2FF430}" dt="2025-11-12T20:00:38.433" v="5327"/>
          <ac:spMkLst>
            <pc:docMk/>
            <pc:sldMk cId="127912058" sldId="285"/>
            <ac:spMk id="7" creationId="{4E42D15D-DD1A-DED9-6D35-FD7E01C98662}"/>
          </ac:spMkLst>
        </pc:spChg>
        <pc:picChg chg="add mod">
          <ac:chgData name="Karlström Juuso" userId="82d2589e-53c7-498e-a48e-646d276f53e3" providerId="ADAL" clId="{F50FD32A-949B-5098-BFEC-F08CAC2FF430}" dt="2025-11-12T20:00:38.433" v="5327"/>
          <ac:picMkLst>
            <pc:docMk/>
            <pc:sldMk cId="127912058" sldId="285"/>
            <ac:picMk id="2" creationId="{7A16C5F2-F0B0-3F2C-187A-61604E8B1940}"/>
          </ac:picMkLst>
        </pc:picChg>
      </pc:sldChg>
      <pc:sldChg chg="addSp delSp modSp mod ord modTransition">
        <pc:chgData name="Karlström Juuso" userId="82d2589e-53c7-498e-a48e-646d276f53e3" providerId="ADAL" clId="{F50FD32A-949B-5098-BFEC-F08CAC2FF430}" dt="2025-11-12T19:24:16.257" v="4581" actId="20577"/>
        <pc:sldMkLst>
          <pc:docMk/>
          <pc:sldMk cId="955635113" sldId="286"/>
        </pc:sldMkLst>
        <pc:spChg chg="del">
          <ac:chgData name="Karlström Juuso" userId="82d2589e-53c7-498e-a48e-646d276f53e3" providerId="ADAL" clId="{F50FD32A-949B-5098-BFEC-F08CAC2FF430}" dt="2025-11-12T11:39:50.452" v="2079" actId="931"/>
          <ac:spMkLst>
            <pc:docMk/>
            <pc:sldMk cId="955635113" sldId="286"/>
            <ac:spMk id="2" creationId="{18679EAC-9D25-2C5E-2EF0-6F2208C2E775}"/>
          </ac:spMkLst>
        </pc:spChg>
        <pc:spChg chg="mod">
          <ac:chgData name="Karlström Juuso" userId="82d2589e-53c7-498e-a48e-646d276f53e3" providerId="ADAL" clId="{F50FD32A-949B-5098-BFEC-F08CAC2FF430}" dt="2025-11-12T19:24:16.257" v="4581" actId="20577"/>
          <ac:spMkLst>
            <pc:docMk/>
            <pc:sldMk cId="955635113" sldId="286"/>
            <ac:spMk id="3" creationId="{A1A12B42-E687-B6D3-FF8C-7117B4995740}"/>
          </ac:spMkLst>
        </pc:spChg>
        <pc:spChg chg="mod">
          <ac:chgData name="Karlström Juuso" userId="82d2589e-53c7-498e-a48e-646d276f53e3" providerId="ADAL" clId="{F50FD32A-949B-5098-BFEC-F08CAC2FF430}" dt="2025-11-12T11:40:06.184" v="2093" actId="20577"/>
          <ac:spMkLst>
            <pc:docMk/>
            <pc:sldMk cId="955635113" sldId="286"/>
            <ac:spMk id="4" creationId="{E096F8A0-C5F3-3A0D-A024-FF43D483F7DF}"/>
          </ac:spMkLst>
        </pc:spChg>
        <pc:picChg chg="add mod">
          <ac:chgData name="Karlström Juuso" userId="82d2589e-53c7-498e-a48e-646d276f53e3" providerId="ADAL" clId="{F50FD32A-949B-5098-BFEC-F08CAC2FF430}" dt="2025-11-12T16:18:17.574" v="2539" actId="14826"/>
          <ac:picMkLst>
            <pc:docMk/>
            <pc:sldMk cId="955635113" sldId="286"/>
            <ac:picMk id="7" creationId="{09793737-B1D6-38D0-AC94-47CC4589F9D9}"/>
          </ac:picMkLst>
        </pc:picChg>
      </pc:sldChg>
      <pc:sldChg chg="del">
        <pc:chgData name="Karlström Juuso" userId="82d2589e-53c7-498e-a48e-646d276f53e3" providerId="ADAL" clId="{F50FD32A-949B-5098-BFEC-F08CAC2FF430}" dt="2025-11-12T20:17:22.885" v="5466" actId="2696"/>
        <pc:sldMkLst>
          <pc:docMk/>
          <pc:sldMk cId="677646117" sldId="287"/>
        </pc:sldMkLst>
      </pc:sldChg>
      <pc:sldChg chg="addSp delSp modSp add del mod modClrScheme chgLayout">
        <pc:chgData name="Karlström Juuso" userId="82d2589e-53c7-498e-a48e-646d276f53e3" providerId="ADAL" clId="{F50FD32A-949B-5098-BFEC-F08CAC2FF430}" dt="2025-11-12T08:57:10.687" v="1296" actId="2696"/>
        <pc:sldMkLst>
          <pc:docMk/>
          <pc:sldMk cId="607513532" sldId="288"/>
        </pc:sldMkLst>
        <pc:spChg chg="add del mod">
          <ac:chgData name="Karlström Juuso" userId="82d2589e-53c7-498e-a48e-646d276f53e3" providerId="ADAL" clId="{F50FD32A-949B-5098-BFEC-F08CAC2FF430}" dt="2025-11-11T18:39:36.863" v="66"/>
          <ac:spMkLst>
            <pc:docMk/>
            <pc:sldMk cId="607513532" sldId="288"/>
            <ac:spMk id="3" creationId="{FBF3900F-D034-DFE3-1FAB-6A9D4E30F664}"/>
          </ac:spMkLst>
        </pc:spChg>
        <pc:spChg chg="mod ord">
          <ac:chgData name="Karlström Juuso" userId="82d2589e-53c7-498e-a48e-646d276f53e3" providerId="ADAL" clId="{F50FD32A-949B-5098-BFEC-F08CAC2FF430}" dt="2025-11-11T18:40:05.718" v="84" actId="26606"/>
          <ac:spMkLst>
            <pc:docMk/>
            <pc:sldMk cId="607513532" sldId="288"/>
            <ac:spMk id="4" creationId="{027B8FEB-364E-F165-503A-583F46A64EF7}"/>
          </ac:spMkLst>
        </pc:spChg>
        <pc:spChg chg="mod ord">
          <ac:chgData name="Karlström Juuso" userId="82d2589e-53c7-498e-a48e-646d276f53e3" providerId="ADAL" clId="{F50FD32A-949B-5098-BFEC-F08CAC2FF430}" dt="2025-11-11T18:40:05.718" v="84" actId="26606"/>
          <ac:spMkLst>
            <pc:docMk/>
            <pc:sldMk cId="607513532" sldId="288"/>
            <ac:spMk id="5" creationId="{1B4BF7F5-50CE-309C-747C-AC60C5BA5C6F}"/>
          </ac:spMkLst>
        </pc:spChg>
        <pc:spChg chg="add del">
          <ac:chgData name="Karlström Juuso" userId="82d2589e-53c7-498e-a48e-646d276f53e3" providerId="ADAL" clId="{F50FD32A-949B-5098-BFEC-F08CAC2FF430}" dt="2025-11-11T18:40:05.718" v="84" actId="26606"/>
          <ac:spMkLst>
            <pc:docMk/>
            <pc:sldMk cId="607513532" sldId="288"/>
            <ac:spMk id="6" creationId="{1D4AA381-26BD-1646-73FE-1F8D04B7536C}"/>
          </ac:spMkLst>
        </pc:spChg>
        <pc:spChg chg="del">
          <ac:chgData name="Karlström Juuso" userId="82d2589e-53c7-498e-a48e-646d276f53e3" providerId="ADAL" clId="{F50FD32A-949B-5098-BFEC-F08CAC2FF430}" dt="2025-11-11T18:35:08.113" v="62"/>
          <ac:spMkLst>
            <pc:docMk/>
            <pc:sldMk cId="607513532" sldId="288"/>
            <ac:spMk id="7" creationId="{2D087FBF-FACC-3129-EFC3-64FECBD108A2}"/>
          </ac:spMkLst>
        </pc:spChg>
        <pc:spChg chg="add del">
          <ac:chgData name="Karlström Juuso" userId="82d2589e-53c7-498e-a48e-646d276f53e3" providerId="ADAL" clId="{F50FD32A-949B-5098-BFEC-F08CAC2FF430}" dt="2025-11-11T18:40:05.718" v="84" actId="26606"/>
          <ac:spMkLst>
            <pc:docMk/>
            <pc:sldMk cId="607513532" sldId="288"/>
            <ac:spMk id="8" creationId="{67391280-8555-C816-CEF2-BE7B2A0DF89E}"/>
          </ac:spMkLst>
        </pc:spChg>
        <pc:spChg chg="add del mod">
          <ac:chgData name="Karlström Juuso" userId="82d2589e-53c7-498e-a48e-646d276f53e3" providerId="ADAL" clId="{F50FD32A-949B-5098-BFEC-F08CAC2FF430}" dt="2025-11-11T18:39:56.657" v="68" actId="26606"/>
          <ac:spMkLst>
            <pc:docMk/>
            <pc:sldMk cId="607513532" sldId="288"/>
            <ac:spMk id="14" creationId="{7F5FCC70-8C39-798D-2EC0-0A16C8050773}"/>
          </ac:spMkLst>
        </pc:spChg>
        <pc:spChg chg="add del mod">
          <ac:chgData name="Karlström Juuso" userId="82d2589e-53c7-498e-a48e-646d276f53e3" providerId="ADAL" clId="{F50FD32A-949B-5098-BFEC-F08CAC2FF430}" dt="2025-11-11T18:39:57.647" v="70" actId="26606"/>
          <ac:spMkLst>
            <pc:docMk/>
            <pc:sldMk cId="607513532" sldId="288"/>
            <ac:spMk id="16" creationId="{F086A98D-97BB-68FF-FA73-45F0B9439D34}"/>
          </ac:spMkLst>
        </pc:spChg>
        <pc:spChg chg="add del mod">
          <ac:chgData name="Karlström Juuso" userId="82d2589e-53c7-498e-a48e-646d276f53e3" providerId="ADAL" clId="{F50FD32A-949B-5098-BFEC-F08CAC2FF430}" dt="2025-11-11T18:39:57.647" v="70" actId="26606"/>
          <ac:spMkLst>
            <pc:docMk/>
            <pc:sldMk cId="607513532" sldId="288"/>
            <ac:spMk id="17" creationId="{341D4400-0DBB-6E6C-465B-1C4B7340BD88}"/>
          </ac:spMkLst>
        </pc:spChg>
        <pc:spChg chg="add del mod">
          <ac:chgData name="Karlström Juuso" userId="82d2589e-53c7-498e-a48e-646d276f53e3" providerId="ADAL" clId="{F50FD32A-949B-5098-BFEC-F08CAC2FF430}" dt="2025-11-11T18:40:00.437" v="74" actId="26606"/>
          <ac:spMkLst>
            <pc:docMk/>
            <pc:sldMk cId="607513532" sldId="288"/>
            <ac:spMk id="18" creationId="{A93B69B9-FC1F-7467-9E49-3BE43595E292}"/>
          </ac:spMkLst>
        </pc:spChg>
        <pc:spChg chg="add del mod">
          <ac:chgData name="Karlström Juuso" userId="82d2589e-53c7-498e-a48e-646d276f53e3" providerId="ADAL" clId="{F50FD32A-949B-5098-BFEC-F08CAC2FF430}" dt="2025-11-11T18:39:59.866" v="72" actId="26606"/>
          <ac:spMkLst>
            <pc:docMk/>
            <pc:sldMk cId="607513532" sldId="288"/>
            <ac:spMk id="19" creationId="{0421BA4A-E0DE-8564-275F-CE6452E25131}"/>
          </ac:spMkLst>
        </pc:spChg>
        <pc:spChg chg="add del mod">
          <ac:chgData name="Karlström Juuso" userId="82d2589e-53c7-498e-a48e-646d276f53e3" providerId="ADAL" clId="{F50FD32A-949B-5098-BFEC-F08CAC2FF430}" dt="2025-11-11T18:40:00.437" v="74" actId="26606"/>
          <ac:spMkLst>
            <pc:docMk/>
            <pc:sldMk cId="607513532" sldId="288"/>
            <ac:spMk id="21" creationId="{1B3F1258-2552-4DB6-DBFA-1CB901F9BFC6}"/>
          </ac:spMkLst>
        </pc:spChg>
        <pc:spChg chg="add del mod">
          <ac:chgData name="Karlström Juuso" userId="82d2589e-53c7-498e-a48e-646d276f53e3" providerId="ADAL" clId="{F50FD32A-949B-5098-BFEC-F08CAC2FF430}" dt="2025-11-11T18:40:00.437" v="74" actId="26606"/>
          <ac:spMkLst>
            <pc:docMk/>
            <pc:sldMk cId="607513532" sldId="288"/>
            <ac:spMk id="22" creationId="{14373007-5AFA-CD0A-3B53-0A3072397EC8}"/>
          </ac:spMkLst>
        </pc:spChg>
        <pc:spChg chg="add del mod">
          <ac:chgData name="Karlström Juuso" userId="82d2589e-53c7-498e-a48e-646d276f53e3" providerId="ADAL" clId="{F50FD32A-949B-5098-BFEC-F08CAC2FF430}" dt="2025-11-11T18:40:01.518" v="76" actId="26606"/>
          <ac:spMkLst>
            <pc:docMk/>
            <pc:sldMk cId="607513532" sldId="288"/>
            <ac:spMk id="24" creationId="{55812600-DB8B-55B2-659D-30CB0BB37BBB}"/>
          </ac:spMkLst>
        </pc:spChg>
        <pc:spChg chg="add del mod">
          <ac:chgData name="Karlström Juuso" userId="82d2589e-53c7-498e-a48e-646d276f53e3" providerId="ADAL" clId="{F50FD32A-949B-5098-BFEC-F08CAC2FF430}" dt="2025-11-11T18:40:02.124" v="78" actId="26606"/>
          <ac:spMkLst>
            <pc:docMk/>
            <pc:sldMk cId="607513532" sldId="288"/>
            <ac:spMk id="26" creationId="{0BB7ED77-DDA1-BBAC-538F-1F73BF12B651}"/>
          </ac:spMkLst>
        </pc:spChg>
        <pc:spChg chg="add del mod">
          <ac:chgData name="Karlström Juuso" userId="82d2589e-53c7-498e-a48e-646d276f53e3" providerId="ADAL" clId="{F50FD32A-949B-5098-BFEC-F08CAC2FF430}" dt="2025-11-11T18:40:02.124" v="78" actId="26606"/>
          <ac:spMkLst>
            <pc:docMk/>
            <pc:sldMk cId="607513532" sldId="288"/>
            <ac:spMk id="27" creationId="{A1B46260-554A-BF68-9296-55FB8FA9E9F6}"/>
          </ac:spMkLst>
        </pc:spChg>
        <pc:spChg chg="add del mod">
          <ac:chgData name="Karlström Juuso" userId="82d2589e-53c7-498e-a48e-646d276f53e3" providerId="ADAL" clId="{F50FD32A-949B-5098-BFEC-F08CAC2FF430}" dt="2025-11-11T18:40:02.933" v="80" actId="26606"/>
          <ac:spMkLst>
            <pc:docMk/>
            <pc:sldMk cId="607513532" sldId="288"/>
            <ac:spMk id="29" creationId="{DDA19F86-FC0C-BFCF-3856-AB7E77632CFB}"/>
          </ac:spMkLst>
        </pc:spChg>
        <pc:spChg chg="add del mod">
          <ac:chgData name="Karlström Juuso" userId="82d2589e-53c7-498e-a48e-646d276f53e3" providerId="ADAL" clId="{F50FD32A-949B-5098-BFEC-F08CAC2FF430}" dt="2025-11-11T18:40:02.933" v="80" actId="26606"/>
          <ac:spMkLst>
            <pc:docMk/>
            <pc:sldMk cId="607513532" sldId="288"/>
            <ac:spMk id="30" creationId="{FF4B19DD-8846-481B-26EA-2C33E7F6EB5B}"/>
          </ac:spMkLst>
        </pc:spChg>
        <pc:spChg chg="add del mod">
          <ac:chgData name="Karlström Juuso" userId="82d2589e-53c7-498e-a48e-646d276f53e3" providerId="ADAL" clId="{F50FD32A-949B-5098-BFEC-F08CAC2FF430}" dt="2025-11-11T18:40:04.449" v="82" actId="26606"/>
          <ac:spMkLst>
            <pc:docMk/>
            <pc:sldMk cId="607513532" sldId="288"/>
            <ac:spMk id="32" creationId="{7F5FCC70-8C39-798D-2EC0-0A16C8050773}"/>
          </ac:spMkLst>
        </pc:spChg>
        <pc:spChg chg="add del mod">
          <ac:chgData name="Karlström Juuso" userId="82d2589e-53c7-498e-a48e-646d276f53e3" providerId="ADAL" clId="{F50FD32A-949B-5098-BFEC-F08CAC2FF430}" dt="2025-11-11T18:40:05.718" v="84" actId="26606"/>
          <ac:spMkLst>
            <pc:docMk/>
            <pc:sldMk cId="607513532" sldId="288"/>
            <ac:spMk id="34" creationId="{341D4400-0DBB-6E6C-465B-1C4B7340BD88}"/>
          </ac:spMkLst>
        </pc:spChg>
        <pc:spChg chg="add del mod">
          <ac:chgData name="Karlström Juuso" userId="82d2589e-53c7-498e-a48e-646d276f53e3" providerId="ADAL" clId="{F50FD32A-949B-5098-BFEC-F08CAC2FF430}" dt="2025-11-11T18:40:05.718" v="84" actId="26606"/>
          <ac:spMkLst>
            <pc:docMk/>
            <pc:sldMk cId="607513532" sldId="288"/>
            <ac:spMk id="35" creationId="{F086A98D-97BB-68FF-FA73-45F0B9439D34}"/>
          </ac:spMkLst>
        </pc:spChg>
        <pc:picChg chg="add del mod">
          <ac:chgData name="Karlström Juuso" userId="82d2589e-53c7-498e-a48e-646d276f53e3" providerId="ADAL" clId="{F50FD32A-949B-5098-BFEC-F08CAC2FF430}" dt="2025-11-11T18:39:12.101" v="65" actId="478"/>
          <ac:picMkLst>
            <pc:docMk/>
            <pc:sldMk cId="607513532" sldId="288"/>
            <ac:picMk id="2" creationId="{9B77D8FE-D1F3-D879-CD55-F4A20AEB9C03}"/>
          </ac:picMkLst>
        </pc:picChg>
        <pc:picChg chg="add mod ord">
          <ac:chgData name="Karlström Juuso" userId="82d2589e-53c7-498e-a48e-646d276f53e3" providerId="ADAL" clId="{F50FD32A-949B-5098-BFEC-F08CAC2FF430}" dt="2025-11-11T18:40:18.678" v="86" actId="1076"/>
          <ac:picMkLst>
            <pc:docMk/>
            <pc:sldMk cId="607513532" sldId="288"/>
            <ac:picMk id="9" creationId="{FCF68773-B084-7F50-DBAC-7F83E366E387}"/>
          </ac:picMkLst>
        </pc:picChg>
        <pc:picChg chg="add del mod">
          <ac:chgData name="Karlström Juuso" userId="82d2589e-53c7-498e-a48e-646d276f53e3" providerId="ADAL" clId="{F50FD32A-949B-5098-BFEC-F08CAC2FF430}" dt="2025-11-11T18:39:12.101" v="65" actId="478"/>
          <ac:picMkLst>
            <pc:docMk/>
            <pc:sldMk cId="607513532" sldId="288"/>
            <ac:picMk id="1026" creationId="{BA42E782-3299-977F-D6EE-1EAC4DECEB86}"/>
          </ac:picMkLst>
        </pc:picChg>
      </pc:sldChg>
      <pc:sldChg chg="addSp modSp add del mod">
        <pc:chgData name="Karlström Juuso" userId="82d2589e-53c7-498e-a48e-646d276f53e3" providerId="ADAL" clId="{F50FD32A-949B-5098-BFEC-F08CAC2FF430}" dt="2025-11-12T19:32:07.471" v="4738" actId="2696"/>
        <pc:sldMkLst>
          <pc:docMk/>
          <pc:sldMk cId="1791367191" sldId="289"/>
        </pc:sldMkLst>
        <pc:spChg chg="mod">
          <ac:chgData name="Karlström Juuso" userId="82d2589e-53c7-498e-a48e-646d276f53e3" providerId="ADAL" clId="{F50FD32A-949B-5098-BFEC-F08CAC2FF430}" dt="2025-11-11T19:55:23.625" v="383"/>
          <ac:spMkLst>
            <pc:docMk/>
            <pc:sldMk cId="1791367191" sldId="289"/>
            <ac:spMk id="4" creationId="{5985E6B6-B6A4-B85E-A33B-56B63F317898}"/>
          </ac:spMkLst>
        </pc:spChg>
        <pc:spChg chg="mod">
          <ac:chgData name="Karlström Juuso" userId="82d2589e-53c7-498e-a48e-646d276f53e3" providerId="ADAL" clId="{F50FD32A-949B-5098-BFEC-F08CAC2FF430}" dt="2025-11-11T19:51:18.665" v="357" actId="1076"/>
          <ac:spMkLst>
            <pc:docMk/>
            <pc:sldMk cId="1791367191" sldId="289"/>
            <ac:spMk id="5" creationId="{444192D1-BF61-3D07-ACDD-5A1E2127917E}"/>
          </ac:spMkLst>
        </pc:spChg>
        <pc:spChg chg="add mod">
          <ac:chgData name="Karlström Juuso" userId="82d2589e-53c7-498e-a48e-646d276f53e3" providerId="ADAL" clId="{F50FD32A-949B-5098-BFEC-F08CAC2FF430}" dt="2025-11-11T19:51:27.931" v="364" actId="20577"/>
          <ac:spMkLst>
            <pc:docMk/>
            <pc:sldMk cId="1791367191" sldId="289"/>
            <ac:spMk id="6" creationId="{C0730811-F0EB-45F5-AEE6-6353991768EC}"/>
          </ac:spMkLst>
        </pc:spChg>
        <pc:spChg chg="add mod">
          <ac:chgData name="Karlström Juuso" userId="82d2589e-53c7-498e-a48e-646d276f53e3" providerId="ADAL" clId="{F50FD32A-949B-5098-BFEC-F08CAC2FF430}" dt="2025-11-11T19:51:37.048" v="378" actId="20577"/>
          <ac:spMkLst>
            <pc:docMk/>
            <pc:sldMk cId="1791367191" sldId="289"/>
            <ac:spMk id="7" creationId="{4CC80541-3FC5-6F3B-AC71-D6F4D5AEE608}"/>
          </ac:spMkLst>
        </pc:spChg>
        <pc:cxnChg chg="add">
          <ac:chgData name="Karlström Juuso" userId="82d2589e-53c7-498e-a48e-646d276f53e3" providerId="ADAL" clId="{F50FD32A-949B-5098-BFEC-F08CAC2FF430}" dt="2025-11-11T19:51:45.959" v="379" actId="11529"/>
          <ac:cxnSpMkLst>
            <pc:docMk/>
            <pc:sldMk cId="1791367191" sldId="289"/>
            <ac:cxnSpMk id="9" creationId="{F8403F86-78DD-930A-886F-CB321CBE4E28}"/>
          </ac:cxnSpMkLst>
        </pc:cxnChg>
        <pc:cxnChg chg="add mod">
          <ac:chgData name="Karlström Juuso" userId="82d2589e-53c7-498e-a48e-646d276f53e3" providerId="ADAL" clId="{F50FD32A-949B-5098-BFEC-F08CAC2FF430}" dt="2025-11-11T19:52:00.132" v="382" actId="14100"/>
          <ac:cxnSpMkLst>
            <pc:docMk/>
            <pc:sldMk cId="1791367191" sldId="289"/>
            <ac:cxnSpMk id="10" creationId="{7543A2F7-8FE8-DE6E-2536-344CF1A42311}"/>
          </ac:cxnSpMkLst>
        </pc:cxnChg>
      </pc:sldChg>
      <pc:sldChg chg="addSp delSp modSp add mod modTransition modClrScheme chgLayout">
        <pc:chgData name="Karlström Juuso" userId="82d2589e-53c7-498e-a48e-646d276f53e3" providerId="ADAL" clId="{F50FD32A-949B-5098-BFEC-F08CAC2FF430}" dt="2025-11-12T20:02:42.715" v="5344"/>
        <pc:sldMkLst>
          <pc:docMk/>
          <pc:sldMk cId="1739066443" sldId="290"/>
        </pc:sldMkLst>
        <pc:spChg chg="mod">
          <ac:chgData name="Karlström Juuso" userId="82d2589e-53c7-498e-a48e-646d276f53e3" providerId="ADAL" clId="{F50FD32A-949B-5098-BFEC-F08CAC2FF430}" dt="2025-11-12T08:39:11.434" v="400" actId="26606"/>
          <ac:spMkLst>
            <pc:docMk/>
            <pc:sldMk cId="1739066443" sldId="290"/>
            <ac:spMk id="4" creationId="{B77E7C29-A347-9BA2-C76B-352C44494774}"/>
          </ac:spMkLst>
        </pc:spChg>
        <pc:spChg chg="mod ord">
          <ac:chgData name="Karlström Juuso" userId="82d2589e-53c7-498e-a48e-646d276f53e3" providerId="ADAL" clId="{F50FD32A-949B-5098-BFEC-F08CAC2FF430}" dt="2025-11-12T08:42:00.853" v="455" actId="14100"/>
          <ac:spMkLst>
            <pc:docMk/>
            <pc:sldMk cId="1739066443" sldId="290"/>
            <ac:spMk id="5" creationId="{2C837ABF-E73A-415F-3691-2C8511D9FC1F}"/>
          </ac:spMkLst>
        </pc:spChg>
        <pc:spChg chg="mod">
          <ac:chgData name="Karlström Juuso" userId="82d2589e-53c7-498e-a48e-646d276f53e3" providerId="ADAL" clId="{F50FD32A-949B-5098-BFEC-F08CAC2FF430}" dt="2025-11-12T08:56:14.303" v="1295" actId="20577"/>
          <ac:spMkLst>
            <pc:docMk/>
            <pc:sldMk cId="1739066443" sldId="290"/>
            <ac:spMk id="6" creationId="{A3254EAD-BE46-3D34-C476-B63EF8E779B2}"/>
          </ac:spMkLst>
        </pc:spChg>
        <pc:spChg chg="del">
          <ac:chgData name="Karlström Juuso" userId="82d2589e-53c7-498e-a48e-646d276f53e3" providerId="ADAL" clId="{F50FD32A-949B-5098-BFEC-F08CAC2FF430}" dt="2025-11-12T08:38:50.684" v="398" actId="931"/>
          <ac:spMkLst>
            <pc:docMk/>
            <pc:sldMk cId="1739066443" sldId="290"/>
            <ac:spMk id="7" creationId="{A58B7BF3-726A-A65E-4602-08202E094821}"/>
          </ac:spMkLst>
        </pc:spChg>
        <pc:spChg chg="add del">
          <ac:chgData name="Karlström Juuso" userId="82d2589e-53c7-498e-a48e-646d276f53e3" providerId="ADAL" clId="{F50FD32A-949B-5098-BFEC-F08CAC2FF430}" dt="2025-11-12T08:39:11.434" v="400" actId="26606"/>
          <ac:spMkLst>
            <pc:docMk/>
            <pc:sldMk cId="1739066443" sldId="290"/>
            <ac:spMk id="8" creationId="{145F6240-2BE7-D4EE-FECC-666D3D5A3219}"/>
          </ac:spMkLst>
        </pc:spChg>
        <pc:spChg chg="add del mod">
          <ac:chgData name="Karlström Juuso" userId="82d2589e-53c7-498e-a48e-646d276f53e3" providerId="ADAL" clId="{F50FD32A-949B-5098-BFEC-F08CAC2FF430}" dt="2025-11-12T08:39:19.726" v="403"/>
          <ac:spMkLst>
            <pc:docMk/>
            <pc:sldMk cId="1739066443" sldId="290"/>
            <ac:spMk id="11" creationId="{47584A33-25C0-59A3-2AC7-E71294A87FED}"/>
          </ac:spMkLst>
        </pc:spChg>
        <pc:spChg chg="add mod">
          <ac:chgData name="Karlström Juuso" userId="82d2589e-53c7-498e-a48e-646d276f53e3" providerId="ADAL" clId="{F50FD32A-949B-5098-BFEC-F08CAC2FF430}" dt="2025-11-12T08:42:24.548" v="474" actId="255"/>
          <ac:spMkLst>
            <pc:docMk/>
            <pc:sldMk cId="1739066443" sldId="290"/>
            <ac:spMk id="14" creationId="{EC7A6721-40EA-4EC6-BEDF-26B19D4B629B}"/>
          </ac:spMkLst>
        </pc:spChg>
        <pc:picChg chg="add del mod ord">
          <ac:chgData name="Karlström Juuso" userId="82d2589e-53c7-498e-a48e-646d276f53e3" providerId="ADAL" clId="{F50FD32A-949B-5098-BFEC-F08CAC2FF430}" dt="2025-11-12T08:39:16.256" v="402" actId="478"/>
          <ac:picMkLst>
            <pc:docMk/>
            <pc:sldMk cId="1739066443" sldId="290"/>
            <ac:picMk id="3" creationId="{C1DC807B-6CDF-1F31-8C26-30F0BBFA2208}"/>
          </ac:picMkLst>
        </pc:picChg>
        <pc:picChg chg="add del mod">
          <ac:chgData name="Karlström Juuso" userId="82d2589e-53c7-498e-a48e-646d276f53e3" providerId="ADAL" clId="{F50FD32A-949B-5098-BFEC-F08CAC2FF430}" dt="2025-11-12T08:40:00.713" v="407" actId="478"/>
          <ac:picMkLst>
            <pc:docMk/>
            <pc:sldMk cId="1739066443" sldId="290"/>
            <ac:picMk id="9" creationId="{317E0CD3-C105-E47E-F4F2-B902EA2AF2BE}"/>
          </ac:picMkLst>
        </pc:picChg>
        <pc:picChg chg="add mod">
          <ac:chgData name="Karlström Juuso" userId="82d2589e-53c7-498e-a48e-646d276f53e3" providerId="ADAL" clId="{F50FD32A-949B-5098-BFEC-F08CAC2FF430}" dt="2025-11-12T08:40:07.439" v="408" actId="14100"/>
          <ac:picMkLst>
            <pc:docMk/>
            <pc:sldMk cId="1739066443" sldId="290"/>
            <ac:picMk id="12" creationId="{7E1CCA55-8EE6-8575-9747-8A1BA0900464}"/>
          </ac:picMkLst>
        </pc:picChg>
        <pc:picChg chg="add del mod">
          <ac:chgData name="Karlström Juuso" userId="82d2589e-53c7-498e-a48e-646d276f53e3" providerId="ADAL" clId="{F50FD32A-949B-5098-BFEC-F08CAC2FF430}" dt="2025-11-12T08:40:43.504" v="410" actId="478"/>
          <ac:picMkLst>
            <pc:docMk/>
            <pc:sldMk cId="1739066443" sldId="290"/>
            <ac:picMk id="13" creationId="{44B756FD-9086-6DB7-9451-0CBA6EB8EA9B}"/>
          </ac:picMkLst>
        </pc:picChg>
      </pc:sldChg>
      <pc:sldChg chg="addSp delSp modSp new mod">
        <pc:chgData name="Karlström Juuso" userId="82d2589e-53c7-498e-a48e-646d276f53e3" providerId="ADAL" clId="{F50FD32A-949B-5098-BFEC-F08CAC2FF430}" dt="2025-11-12T18:10:06.658" v="3299" actId="20577"/>
        <pc:sldMkLst>
          <pc:docMk/>
          <pc:sldMk cId="3479295868" sldId="291"/>
        </pc:sldMkLst>
        <pc:spChg chg="add del">
          <ac:chgData name="Karlström Juuso" userId="82d2589e-53c7-498e-a48e-646d276f53e3" providerId="ADAL" clId="{F50FD32A-949B-5098-BFEC-F08CAC2FF430}" dt="2025-11-12T09:17:50.681" v="1409" actId="931"/>
          <ac:spMkLst>
            <pc:docMk/>
            <pc:sldMk cId="3479295868" sldId="291"/>
            <ac:spMk id="2" creationId="{1FE49D09-3C66-5E1D-18F4-39977B2967F0}"/>
          </ac:spMkLst>
        </pc:spChg>
        <pc:spChg chg="mod">
          <ac:chgData name="Karlström Juuso" userId="82d2589e-53c7-498e-a48e-646d276f53e3" providerId="ADAL" clId="{F50FD32A-949B-5098-BFEC-F08CAC2FF430}" dt="2025-11-12T09:13:24.178" v="1404" actId="20577"/>
          <ac:spMkLst>
            <pc:docMk/>
            <pc:sldMk cId="3479295868" sldId="291"/>
            <ac:spMk id="3" creationId="{79ACCCDC-20AE-C86A-08D1-184698495257}"/>
          </ac:spMkLst>
        </pc:spChg>
        <pc:spChg chg="add del mod">
          <ac:chgData name="Karlström Juuso" userId="82d2589e-53c7-498e-a48e-646d276f53e3" providerId="ADAL" clId="{F50FD32A-949B-5098-BFEC-F08CAC2FF430}" dt="2025-11-12T17:46:08.734" v="3290" actId="20577"/>
          <ac:spMkLst>
            <pc:docMk/>
            <pc:sldMk cId="3479295868" sldId="291"/>
            <ac:spMk id="4" creationId="{01328AF1-4B2B-B49A-5C9B-38E53D5EC3D7}"/>
          </ac:spMkLst>
        </pc:spChg>
        <pc:spChg chg="mod">
          <ac:chgData name="Karlström Juuso" userId="82d2589e-53c7-498e-a48e-646d276f53e3" providerId="ADAL" clId="{F50FD32A-949B-5098-BFEC-F08CAC2FF430}" dt="2025-11-12T18:10:06.658" v="3299" actId="20577"/>
          <ac:spMkLst>
            <pc:docMk/>
            <pc:sldMk cId="3479295868" sldId="291"/>
            <ac:spMk id="5" creationId="{550E4BB5-6715-933C-15A2-83145FEE289C}"/>
          </ac:spMkLst>
        </pc:spChg>
        <pc:spChg chg="add mod">
          <ac:chgData name="Karlström Juuso" userId="82d2589e-53c7-498e-a48e-646d276f53e3" providerId="ADAL" clId="{F50FD32A-949B-5098-BFEC-F08CAC2FF430}" dt="2025-11-12T08:58:54.312" v="1302" actId="1076"/>
          <ac:spMkLst>
            <pc:docMk/>
            <pc:sldMk cId="3479295868" sldId="291"/>
            <ac:spMk id="8" creationId="{849AC66B-423D-3326-41F4-F2FCD0A39BF6}"/>
          </ac:spMkLst>
        </pc:spChg>
        <pc:spChg chg="add del mod">
          <ac:chgData name="Karlström Juuso" userId="82d2589e-53c7-498e-a48e-646d276f53e3" providerId="ADAL" clId="{F50FD32A-949B-5098-BFEC-F08CAC2FF430}" dt="2025-11-12T09:27:08.862" v="1418"/>
          <ac:spMkLst>
            <pc:docMk/>
            <pc:sldMk cId="3479295868" sldId="291"/>
            <ac:spMk id="14" creationId="{6AFD6626-4B67-0CD8-EBED-0E3B264ED7A5}"/>
          </ac:spMkLst>
        </pc:spChg>
        <pc:picChg chg="add mod">
          <ac:chgData name="Karlström Juuso" userId="82d2589e-53c7-498e-a48e-646d276f53e3" providerId="ADAL" clId="{F50FD32A-949B-5098-BFEC-F08CAC2FF430}" dt="2025-11-12T09:17:25.806" v="1406"/>
          <ac:picMkLst>
            <pc:docMk/>
            <pc:sldMk cId="3479295868" sldId="291"/>
            <ac:picMk id="9" creationId="{2173E63A-E697-9E59-11DC-128DDA2D5B54}"/>
          </ac:picMkLst>
        </pc:picChg>
        <pc:picChg chg="add mod">
          <ac:chgData name="Karlström Juuso" userId="82d2589e-53c7-498e-a48e-646d276f53e3" providerId="ADAL" clId="{F50FD32A-949B-5098-BFEC-F08CAC2FF430}" dt="2025-11-12T09:17:37.821" v="1408"/>
          <ac:picMkLst>
            <pc:docMk/>
            <pc:sldMk cId="3479295868" sldId="291"/>
            <ac:picMk id="10" creationId="{D0EC7601-F222-5C49-534F-DA252AD4F480}"/>
          </ac:picMkLst>
        </pc:picChg>
        <pc:picChg chg="add del mod modCrop">
          <ac:chgData name="Karlström Juuso" userId="82d2589e-53c7-498e-a48e-646d276f53e3" providerId="ADAL" clId="{F50FD32A-949B-5098-BFEC-F08CAC2FF430}" dt="2025-11-12T09:19:24.129" v="1417" actId="478"/>
          <ac:picMkLst>
            <pc:docMk/>
            <pc:sldMk cId="3479295868" sldId="291"/>
            <ac:picMk id="12" creationId="{CEE6671E-47DE-A449-EA2F-A2773ABE4028}"/>
          </ac:picMkLst>
        </pc:picChg>
        <pc:picChg chg="add mod">
          <ac:chgData name="Karlström Juuso" userId="82d2589e-53c7-498e-a48e-646d276f53e3" providerId="ADAL" clId="{F50FD32A-949B-5098-BFEC-F08CAC2FF430}" dt="2025-11-12T09:27:23.797" v="1424" actId="571"/>
          <ac:picMkLst>
            <pc:docMk/>
            <pc:sldMk cId="3479295868" sldId="291"/>
            <ac:picMk id="15" creationId="{FBB644D9-B84E-5DF9-C485-86949FDAC3E9}"/>
          </ac:picMkLst>
        </pc:picChg>
        <pc:picChg chg="add mod">
          <ac:chgData name="Karlström Juuso" userId="82d2589e-53c7-498e-a48e-646d276f53e3" providerId="ADAL" clId="{F50FD32A-949B-5098-BFEC-F08CAC2FF430}" dt="2025-11-12T09:27:23.212" v="1423" actId="571"/>
          <ac:picMkLst>
            <pc:docMk/>
            <pc:sldMk cId="3479295868" sldId="291"/>
            <ac:picMk id="16" creationId="{52A382EA-1D8B-EA29-B3BB-E9468FA59AD2}"/>
          </ac:picMkLst>
        </pc:picChg>
        <pc:picChg chg="add mod">
          <ac:chgData name="Karlström Juuso" userId="82d2589e-53c7-498e-a48e-646d276f53e3" providerId="ADAL" clId="{F50FD32A-949B-5098-BFEC-F08CAC2FF430}" dt="2025-11-12T09:27:22.741" v="1422" actId="571"/>
          <ac:picMkLst>
            <pc:docMk/>
            <pc:sldMk cId="3479295868" sldId="291"/>
            <ac:picMk id="17" creationId="{80CF59EF-D1EB-C035-358F-964123F026B4}"/>
          </ac:picMkLst>
        </pc:picChg>
        <pc:picChg chg="add mod">
          <ac:chgData name="Karlström Juuso" userId="82d2589e-53c7-498e-a48e-646d276f53e3" providerId="ADAL" clId="{F50FD32A-949B-5098-BFEC-F08CAC2FF430}" dt="2025-11-12T09:28:19.243" v="1442" actId="1076"/>
          <ac:picMkLst>
            <pc:docMk/>
            <pc:sldMk cId="3479295868" sldId="291"/>
            <ac:picMk id="4098" creationId="{56FCEF16-26CB-0160-D445-C9C55EC66F3A}"/>
          </ac:picMkLst>
        </pc:picChg>
      </pc:sldChg>
      <pc:sldChg chg="addSp delSp modSp add mod">
        <pc:chgData name="Karlström Juuso" userId="82d2589e-53c7-498e-a48e-646d276f53e3" providerId="ADAL" clId="{F50FD32A-949B-5098-BFEC-F08CAC2FF430}" dt="2025-11-12T19:23:48.892" v="4564" actId="20577"/>
        <pc:sldMkLst>
          <pc:docMk/>
          <pc:sldMk cId="2896456983" sldId="292"/>
        </pc:sldMkLst>
        <pc:spChg chg="del">
          <ac:chgData name="Karlström Juuso" userId="82d2589e-53c7-498e-a48e-646d276f53e3" providerId="ADAL" clId="{F50FD32A-949B-5098-BFEC-F08CAC2FF430}" dt="2025-11-12T09:02:20.323" v="1360"/>
          <ac:spMkLst>
            <pc:docMk/>
            <pc:sldMk cId="2896456983" sldId="292"/>
            <ac:spMk id="2" creationId="{3B58A505-342B-8E8A-3306-6BFB18E634C3}"/>
          </ac:spMkLst>
        </pc:spChg>
        <pc:spChg chg="mod">
          <ac:chgData name="Karlström Juuso" userId="82d2589e-53c7-498e-a48e-646d276f53e3" providerId="ADAL" clId="{F50FD32A-949B-5098-BFEC-F08CAC2FF430}" dt="2025-11-12T09:01:17.597" v="1347" actId="14100"/>
          <ac:spMkLst>
            <pc:docMk/>
            <pc:sldMk cId="2896456983" sldId="292"/>
            <ac:spMk id="3" creationId="{F43EEF8A-6802-659D-B675-AD29B3B9D55F}"/>
          </ac:spMkLst>
        </pc:spChg>
        <pc:spChg chg="mod">
          <ac:chgData name="Karlström Juuso" userId="82d2589e-53c7-498e-a48e-646d276f53e3" providerId="ADAL" clId="{F50FD32A-949B-5098-BFEC-F08CAC2FF430}" dt="2025-11-12T19:23:48.892" v="4564" actId="20577"/>
          <ac:spMkLst>
            <pc:docMk/>
            <pc:sldMk cId="2896456983" sldId="292"/>
            <ac:spMk id="4" creationId="{337E8785-A4B3-C980-EB87-49433173120A}"/>
          </ac:spMkLst>
        </pc:spChg>
        <pc:spChg chg="mod">
          <ac:chgData name="Karlström Juuso" userId="82d2589e-53c7-498e-a48e-646d276f53e3" providerId="ADAL" clId="{F50FD32A-949B-5098-BFEC-F08CAC2FF430}" dt="2025-11-12T18:18:00.945" v="3743" actId="20577"/>
          <ac:spMkLst>
            <pc:docMk/>
            <pc:sldMk cId="2896456983" sldId="292"/>
            <ac:spMk id="5" creationId="{52C21177-9C27-A7F0-CE75-4D8EE0047EAD}"/>
          </ac:spMkLst>
        </pc:spChg>
        <pc:spChg chg="mod">
          <ac:chgData name="Karlström Juuso" userId="82d2589e-53c7-498e-a48e-646d276f53e3" providerId="ADAL" clId="{F50FD32A-949B-5098-BFEC-F08CAC2FF430}" dt="2025-11-12T09:01:01.510" v="1331" actId="20577"/>
          <ac:spMkLst>
            <pc:docMk/>
            <pc:sldMk cId="2896456983" sldId="292"/>
            <ac:spMk id="8" creationId="{6EABE2D4-4DAB-029C-C476-55E491E44B25}"/>
          </ac:spMkLst>
        </pc:spChg>
        <pc:picChg chg="add mod">
          <ac:chgData name="Karlström Juuso" userId="82d2589e-53c7-498e-a48e-646d276f53e3" providerId="ADAL" clId="{F50FD32A-949B-5098-BFEC-F08CAC2FF430}" dt="2025-11-12T18:15:00.176" v="3551" actId="1076"/>
          <ac:picMkLst>
            <pc:docMk/>
            <pc:sldMk cId="2896456983" sldId="292"/>
            <ac:picMk id="3074" creationId="{C5E479E8-1ABE-3807-F763-0BB83EAA8195}"/>
          </ac:picMkLst>
        </pc:picChg>
      </pc:sldChg>
      <pc:sldChg chg="addSp delSp modSp add mod modNotesTx">
        <pc:chgData name="Karlström Juuso" userId="82d2589e-53c7-498e-a48e-646d276f53e3" providerId="ADAL" clId="{F50FD32A-949B-5098-BFEC-F08CAC2FF430}" dt="2025-11-12T19:24:04.368" v="4565" actId="20577"/>
        <pc:sldMkLst>
          <pc:docMk/>
          <pc:sldMk cId="4189503917" sldId="293"/>
        </pc:sldMkLst>
        <pc:spChg chg="add del mod">
          <ac:chgData name="Karlström Juuso" userId="82d2589e-53c7-498e-a48e-646d276f53e3" providerId="ADAL" clId="{F50FD32A-949B-5098-BFEC-F08CAC2FF430}" dt="2025-11-12T10:25:55.161" v="1616"/>
          <ac:spMkLst>
            <pc:docMk/>
            <pc:sldMk cId="4189503917" sldId="293"/>
            <ac:spMk id="2" creationId="{DD60110C-5DF6-449E-E452-467F63965A82}"/>
          </ac:spMkLst>
        </pc:spChg>
        <pc:spChg chg="mod">
          <ac:chgData name="Karlström Juuso" userId="82d2589e-53c7-498e-a48e-646d276f53e3" providerId="ADAL" clId="{F50FD32A-949B-5098-BFEC-F08CAC2FF430}" dt="2025-11-12T19:21:04.937" v="4362" actId="20577"/>
          <ac:spMkLst>
            <pc:docMk/>
            <pc:sldMk cId="4189503917" sldId="293"/>
            <ac:spMk id="3" creationId="{784A425C-8CA2-F1FF-E02F-8E5029BFF714}"/>
          </ac:spMkLst>
        </pc:spChg>
        <pc:spChg chg="mod">
          <ac:chgData name="Karlström Juuso" userId="82d2589e-53c7-498e-a48e-646d276f53e3" providerId="ADAL" clId="{F50FD32A-949B-5098-BFEC-F08CAC2FF430}" dt="2025-11-12T19:20:19.885" v="4282" actId="20577"/>
          <ac:spMkLst>
            <pc:docMk/>
            <pc:sldMk cId="4189503917" sldId="293"/>
            <ac:spMk id="4" creationId="{EDBC7D8A-81C1-A330-E923-B67F20902BB5}"/>
          </ac:spMkLst>
        </pc:spChg>
        <pc:spChg chg="mod">
          <ac:chgData name="Karlström Juuso" userId="82d2589e-53c7-498e-a48e-646d276f53e3" providerId="ADAL" clId="{F50FD32A-949B-5098-BFEC-F08CAC2FF430}" dt="2025-11-12T19:20:34.226" v="4291" actId="20577"/>
          <ac:spMkLst>
            <pc:docMk/>
            <pc:sldMk cId="4189503917" sldId="293"/>
            <ac:spMk id="5" creationId="{2E0D2CF8-0918-3DBD-96A2-32275F85F78F}"/>
          </ac:spMkLst>
        </pc:spChg>
        <pc:spChg chg="add del mod">
          <ac:chgData name="Karlström Juuso" userId="82d2589e-53c7-498e-a48e-646d276f53e3" providerId="ADAL" clId="{F50FD32A-949B-5098-BFEC-F08CAC2FF430}" dt="2025-11-12T18:16:54.692" v="3648" actId="478"/>
          <ac:spMkLst>
            <pc:docMk/>
            <pc:sldMk cId="4189503917" sldId="293"/>
            <ac:spMk id="7" creationId="{C7076E0A-9B94-87B5-50FE-CD14EB64D861}"/>
          </ac:spMkLst>
        </pc:spChg>
        <pc:spChg chg="add">
          <ac:chgData name="Karlström Juuso" userId="82d2589e-53c7-498e-a48e-646d276f53e3" providerId="ADAL" clId="{F50FD32A-949B-5098-BFEC-F08CAC2FF430}" dt="2025-11-12T19:17:10.192" v="4130"/>
          <ac:spMkLst>
            <pc:docMk/>
            <pc:sldMk cId="4189503917" sldId="293"/>
            <ac:spMk id="9" creationId="{418419B9-B112-B0B9-3B0F-E45FD78BE6CE}"/>
          </ac:spMkLst>
        </pc:spChg>
        <pc:spChg chg="add">
          <ac:chgData name="Karlström Juuso" userId="82d2589e-53c7-498e-a48e-646d276f53e3" providerId="ADAL" clId="{F50FD32A-949B-5098-BFEC-F08CAC2FF430}" dt="2025-11-12T19:17:13.142" v="4131"/>
          <ac:spMkLst>
            <pc:docMk/>
            <pc:sldMk cId="4189503917" sldId="293"/>
            <ac:spMk id="10" creationId="{098AFF86-6468-8785-D672-5FF4EF6C171D}"/>
          </ac:spMkLst>
        </pc:spChg>
        <pc:picChg chg="add mod">
          <ac:chgData name="Karlström Juuso" userId="82d2589e-53c7-498e-a48e-646d276f53e3" providerId="ADAL" clId="{F50FD32A-949B-5098-BFEC-F08CAC2FF430}" dt="2025-11-12T10:25:51.570" v="1615" actId="1076"/>
          <ac:picMkLst>
            <pc:docMk/>
            <pc:sldMk cId="4189503917" sldId="293"/>
            <ac:picMk id="1026" creationId="{A6FEB8B1-1D10-A51D-AE0A-25D0B2E08ECA}"/>
          </ac:picMkLst>
        </pc:picChg>
        <pc:picChg chg="add del mod">
          <ac:chgData name="Karlström Juuso" userId="82d2589e-53c7-498e-a48e-646d276f53e3" providerId="ADAL" clId="{F50FD32A-949B-5098-BFEC-F08CAC2FF430}" dt="2025-11-12T10:27:01.088" v="1690" actId="478"/>
          <ac:picMkLst>
            <pc:docMk/>
            <pc:sldMk cId="4189503917" sldId="293"/>
            <ac:picMk id="1028" creationId="{E4000624-F210-FA39-40AD-650901A5236B}"/>
          </ac:picMkLst>
        </pc:picChg>
        <pc:picChg chg="add mod">
          <ac:chgData name="Karlström Juuso" userId="82d2589e-53c7-498e-a48e-646d276f53e3" providerId="ADAL" clId="{F50FD32A-949B-5098-BFEC-F08CAC2FF430}" dt="2025-11-12T10:27:10.719" v="1694" actId="1076"/>
          <ac:picMkLst>
            <pc:docMk/>
            <pc:sldMk cId="4189503917" sldId="293"/>
            <ac:picMk id="1030" creationId="{6D9234EE-F1C3-42B6-1E74-956698088AFB}"/>
          </ac:picMkLst>
        </pc:picChg>
        <pc:picChg chg="del">
          <ac:chgData name="Karlström Juuso" userId="82d2589e-53c7-498e-a48e-646d276f53e3" providerId="ADAL" clId="{F50FD32A-949B-5098-BFEC-F08CAC2FF430}" dt="2025-11-12T10:25:34.402" v="1612" actId="478"/>
          <ac:picMkLst>
            <pc:docMk/>
            <pc:sldMk cId="4189503917" sldId="293"/>
            <ac:picMk id="3074" creationId="{4830A89E-9742-E79A-1F5C-45D83BBEF8C9}"/>
          </ac:picMkLst>
        </pc:picChg>
      </pc:sldChg>
      <pc:sldChg chg="addSp modSp new mod">
        <pc:chgData name="Karlström Juuso" userId="82d2589e-53c7-498e-a48e-646d276f53e3" providerId="ADAL" clId="{F50FD32A-949B-5098-BFEC-F08CAC2FF430}" dt="2025-11-12T20:04:57.030" v="5400" actId="14100"/>
        <pc:sldMkLst>
          <pc:docMk/>
          <pc:sldMk cId="1717754781" sldId="294"/>
        </pc:sldMkLst>
        <pc:spChg chg="mod">
          <ac:chgData name="Karlström Juuso" userId="82d2589e-53c7-498e-a48e-646d276f53e3" providerId="ADAL" clId="{F50FD32A-949B-5098-BFEC-F08CAC2FF430}" dt="2025-11-12T16:59:30.751" v="3238" actId="14100"/>
          <ac:spMkLst>
            <pc:docMk/>
            <pc:sldMk cId="1717754781" sldId="294"/>
            <ac:spMk id="2" creationId="{72B27479-521F-11C5-3AA9-98AB138B75E4}"/>
          </ac:spMkLst>
        </pc:spChg>
        <pc:spChg chg="mod">
          <ac:chgData name="Karlström Juuso" userId="82d2589e-53c7-498e-a48e-646d276f53e3" providerId="ADAL" clId="{F50FD32A-949B-5098-BFEC-F08CAC2FF430}" dt="2025-11-12T20:04:57.030" v="5400" actId="14100"/>
          <ac:spMkLst>
            <pc:docMk/>
            <pc:sldMk cId="1717754781" sldId="294"/>
            <ac:spMk id="3" creationId="{416BEF41-B694-2F50-44CE-C6651A2E3832}"/>
          </ac:spMkLst>
        </pc:spChg>
        <pc:spChg chg="mod">
          <ac:chgData name="Karlström Juuso" userId="82d2589e-53c7-498e-a48e-646d276f53e3" providerId="ADAL" clId="{F50FD32A-949B-5098-BFEC-F08CAC2FF430}" dt="2025-11-12T19:07:39.867" v="3756" actId="20577"/>
          <ac:spMkLst>
            <pc:docMk/>
            <pc:sldMk cId="1717754781" sldId="294"/>
            <ac:spMk id="4" creationId="{1656882E-CCB5-B0F5-1470-3794622A5CBD}"/>
          </ac:spMkLst>
        </pc:spChg>
        <pc:spChg chg="mod">
          <ac:chgData name="Karlström Juuso" userId="82d2589e-53c7-498e-a48e-646d276f53e3" providerId="ADAL" clId="{F50FD32A-949B-5098-BFEC-F08CAC2FF430}" dt="2025-11-12T11:33:08.895" v="2038" actId="20577"/>
          <ac:spMkLst>
            <pc:docMk/>
            <pc:sldMk cId="1717754781" sldId="294"/>
            <ac:spMk id="5" creationId="{22F1F530-E3E1-BA7F-D5CA-5976BB74E9EC}"/>
          </ac:spMkLst>
        </pc:spChg>
        <pc:picChg chg="add mod">
          <ac:chgData name="Karlström Juuso" userId="82d2589e-53c7-498e-a48e-646d276f53e3" providerId="ADAL" clId="{F50FD32A-949B-5098-BFEC-F08CAC2FF430}" dt="2025-11-12T20:03:40.692" v="5394"/>
          <ac:picMkLst>
            <pc:docMk/>
            <pc:sldMk cId="1717754781" sldId="294"/>
            <ac:picMk id="6" creationId="{7E2EAC11-4D9A-4A2F-333F-3F40180BFF21}"/>
          </ac:picMkLst>
        </pc:picChg>
      </pc:sldChg>
      <pc:sldChg chg="modSp add mod ord modTransition">
        <pc:chgData name="Karlström Juuso" userId="82d2589e-53c7-498e-a48e-646d276f53e3" providerId="ADAL" clId="{F50FD32A-949B-5098-BFEC-F08CAC2FF430}" dt="2025-11-12T16:57:21.745" v="3040" actId="20577"/>
        <pc:sldMkLst>
          <pc:docMk/>
          <pc:sldMk cId="1915010302" sldId="295"/>
        </pc:sldMkLst>
        <pc:spChg chg="mod">
          <ac:chgData name="Karlström Juuso" userId="82d2589e-53c7-498e-a48e-646d276f53e3" providerId="ADAL" clId="{F50FD32A-949B-5098-BFEC-F08CAC2FF430}" dt="2025-11-12T16:57:21.745" v="3040" actId="20577"/>
          <ac:spMkLst>
            <pc:docMk/>
            <pc:sldMk cId="1915010302" sldId="295"/>
            <ac:spMk id="3" creationId="{7F4AC450-A0A3-2097-BD86-6D695F428E9F}"/>
          </ac:spMkLst>
        </pc:spChg>
        <pc:spChg chg="mod">
          <ac:chgData name="Karlström Juuso" userId="82d2589e-53c7-498e-a48e-646d276f53e3" providerId="ADAL" clId="{F50FD32A-949B-5098-BFEC-F08CAC2FF430}" dt="2025-11-12T16:20:56.325" v="2564"/>
          <ac:spMkLst>
            <pc:docMk/>
            <pc:sldMk cId="1915010302" sldId="295"/>
            <ac:spMk id="4" creationId="{DDE88831-A2F0-961B-B1E8-557A39C3993A}"/>
          </ac:spMkLst>
        </pc:spChg>
        <pc:spChg chg="mod">
          <ac:chgData name="Karlström Juuso" userId="82d2589e-53c7-498e-a48e-646d276f53e3" providerId="ADAL" clId="{F50FD32A-949B-5098-BFEC-F08CAC2FF430}" dt="2025-11-12T11:44:09.438" v="2104" actId="20577"/>
          <ac:spMkLst>
            <pc:docMk/>
            <pc:sldMk cId="1915010302" sldId="295"/>
            <ac:spMk id="5" creationId="{6C45D994-A6F9-BB57-0F07-CDE3C8707B06}"/>
          </ac:spMkLst>
        </pc:spChg>
        <pc:spChg chg="mod">
          <ac:chgData name="Karlström Juuso" userId="82d2589e-53c7-498e-a48e-646d276f53e3" providerId="ADAL" clId="{F50FD32A-949B-5098-BFEC-F08CAC2FF430}" dt="2025-11-12T16:20:39.002" v="2562" actId="14100"/>
          <ac:spMkLst>
            <pc:docMk/>
            <pc:sldMk cId="1915010302" sldId="295"/>
            <ac:spMk id="8" creationId="{5127A9EB-8565-3352-ACF2-7F4BF6EE77BF}"/>
          </ac:spMkLst>
        </pc:spChg>
        <pc:picChg chg="mod">
          <ac:chgData name="Karlström Juuso" userId="82d2589e-53c7-498e-a48e-646d276f53e3" providerId="ADAL" clId="{F50FD32A-949B-5098-BFEC-F08CAC2FF430}" dt="2025-11-12T16:18:39.296" v="2540" actId="14826"/>
          <ac:picMkLst>
            <pc:docMk/>
            <pc:sldMk cId="1915010302" sldId="295"/>
            <ac:picMk id="4098" creationId="{1012A847-7468-8E34-38C0-E363EEFB5D8E}"/>
          </ac:picMkLst>
        </pc:picChg>
      </pc:sldChg>
      <pc:sldChg chg="addSp delSp modSp add mod ord modTransition">
        <pc:chgData name="Karlström Juuso" userId="82d2589e-53c7-498e-a48e-646d276f53e3" providerId="ADAL" clId="{F50FD32A-949B-5098-BFEC-F08CAC2FF430}" dt="2025-11-12T19:34:10.065" v="4748"/>
        <pc:sldMkLst>
          <pc:docMk/>
          <pc:sldMk cId="2919262787" sldId="296"/>
        </pc:sldMkLst>
        <pc:spChg chg="mod">
          <ac:chgData name="Karlström Juuso" userId="82d2589e-53c7-498e-a48e-646d276f53e3" providerId="ADAL" clId="{F50FD32A-949B-5098-BFEC-F08CAC2FF430}" dt="2025-11-12T11:55:34.731" v="2139" actId="20577"/>
          <ac:spMkLst>
            <pc:docMk/>
            <pc:sldMk cId="2919262787" sldId="296"/>
            <ac:spMk id="3" creationId="{63365B02-4D78-7D58-AEBC-CCFDBC18CCAB}"/>
          </ac:spMkLst>
        </pc:spChg>
        <pc:picChg chg="add del mod">
          <ac:chgData name="Karlström Juuso" userId="82d2589e-53c7-498e-a48e-646d276f53e3" providerId="ADAL" clId="{F50FD32A-949B-5098-BFEC-F08CAC2FF430}" dt="2025-11-12T19:32:46.868" v="4741" actId="478"/>
          <ac:picMkLst>
            <pc:docMk/>
            <pc:sldMk cId="2919262787" sldId="296"/>
            <ac:picMk id="2" creationId="{3DD1412A-324D-DCF4-A899-CBAFAE1BE90A}"/>
          </ac:picMkLst>
        </pc:picChg>
        <pc:picChg chg="mod">
          <ac:chgData name="Karlström Juuso" userId="82d2589e-53c7-498e-a48e-646d276f53e3" providerId="ADAL" clId="{F50FD32A-949B-5098-BFEC-F08CAC2FF430}" dt="2025-11-12T19:33:25.987" v="4743" actId="14826"/>
          <ac:picMkLst>
            <pc:docMk/>
            <pc:sldMk cId="2919262787" sldId="296"/>
            <ac:picMk id="7" creationId="{2DB39274-E265-80CF-F511-99A00D19B77C}"/>
          </ac:picMkLst>
        </pc:picChg>
      </pc:sldChg>
      <pc:sldChg chg="addSp delSp modSp add del mod">
        <pc:chgData name="Karlström Juuso" userId="82d2589e-53c7-498e-a48e-646d276f53e3" providerId="ADAL" clId="{F50FD32A-949B-5098-BFEC-F08CAC2FF430}" dt="2025-11-12T20:13:12.195" v="5459" actId="2696"/>
        <pc:sldMkLst>
          <pc:docMk/>
          <pc:sldMk cId="1096452584" sldId="297"/>
        </pc:sldMkLst>
        <pc:spChg chg="mod">
          <ac:chgData name="Karlström Juuso" userId="82d2589e-53c7-498e-a48e-646d276f53e3" providerId="ADAL" clId="{F50FD32A-949B-5098-BFEC-F08CAC2FF430}" dt="2025-11-12T11:55:49.421" v="2176" actId="20577"/>
          <ac:spMkLst>
            <pc:docMk/>
            <pc:sldMk cId="1096452584" sldId="297"/>
            <ac:spMk id="3" creationId="{197DBD22-6321-0F87-0B65-8176A0C1DACF}"/>
          </ac:spMkLst>
        </pc:spChg>
        <pc:picChg chg="add del mod">
          <ac:chgData name="Karlström Juuso" userId="82d2589e-53c7-498e-a48e-646d276f53e3" providerId="ADAL" clId="{F50FD32A-949B-5098-BFEC-F08CAC2FF430}" dt="2025-11-12T20:07:06.852" v="5404" actId="478"/>
          <ac:picMkLst>
            <pc:docMk/>
            <pc:sldMk cId="1096452584" sldId="297"/>
            <ac:picMk id="2" creationId="{94D4C592-5541-6BB5-DDC4-9357206A6834}"/>
          </ac:picMkLst>
        </pc:picChg>
        <pc:picChg chg="add del">
          <ac:chgData name="Karlström Juuso" userId="82d2589e-53c7-498e-a48e-646d276f53e3" providerId="ADAL" clId="{F50FD32A-949B-5098-BFEC-F08CAC2FF430}" dt="2025-11-12T20:11:12.372" v="5406" actId="478"/>
          <ac:picMkLst>
            <pc:docMk/>
            <pc:sldMk cId="1096452584" sldId="297"/>
            <ac:picMk id="6" creationId="{7A5D87E5-07DC-25AE-D439-75E0F7EAF7FA}"/>
          </ac:picMkLst>
        </pc:picChg>
        <pc:picChg chg="mod modCrop">
          <ac:chgData name="Karlström Juuso" userId="82d2589e-53c7-498e-a48e-646d276f53e3" providerId="ADAL" clId="{F50FD32A-949B-5098-BFEC-F08CAC2FF430}" dt="2025-11-12T20:12:18.255" v="5416" actId="14100"/>
          <ac:picMkLst>
            <pc:docMk/>
            <pc:sldMk cId="1096452584" sldId="297"/>
            <ac:picMk id="7" creationId="{4ABC7EB0-A8A5-B047-2455-BE8DE438E721}"/>
          </ac:picMkLst>
        </pc:picChg>
      </pc:sldChg>
      <pc:sldChg chg="modSp add mod ord modTransition">
        <pc:chgData name="Karlström Juuso" userId="82d2589e-53c7-498e-a48e-646d276f53e3" providerId="ADAL" clId="{F50FD32A-949B-5098-BFEC-F08CAC2FF430}" dt="2025-11-12T20:24:53.725" v="6265" actId="20577"/>
        <pc:sldMkLst>
          <pc:docMk/>
          <pc:sldMk cId="2453389991" sldId="298"/>
        </pc:sldMkLst>
        <pc:spChg chg="mod">
          <ac:chgData name="Karlström Juuso" userId="82d2589e-53c7-498e-a48e-646d276f53e3" providerId="ADAL" clId="{F50FD32A-949B-5098-BFEC-F08CAC2FF430}" dt="2025-11-12T20:00:06.995" v="5322" actId="20577"/>
          <ac:spMkLst>
            <pc:docMk/>
            <pc:sldMk cId="2453389991" sldId="298"/>
            <ac:spMk id="3" creationId="{DB29A0E9-F776-4ADB-0B7A-3F74CC79FA26}"/>
          </ac:spMkLst>
        </pc:spChg>
        <pc:spChg chg="mod">
          <ac:chgData name="Karlström Juuso" userId="82d2589e-53c7-498e-a48e-646d276f53e3" providerId="ADAL" clId="{F50FD32A-949B-5098-BFEC-F08CAC2FF430}" dt="2025-11-12T20:24:53.725" v="6265" actId="20577"/>
          <ac:spMkLst>
            <pc:docMk/>
            <pc:sldMk cId="2453389991" sldId="298"/>
            <ac:spMk id="4" creationId="{A28CD0CE-4286-C739-5B89-547269563EF9}"/>
          </ac:spMkLst>
        </pc:spChg>
        <pc:spChg chg="mod">
          <ac:chgData name="Karlström Juuso" userId="82d2589e-53c7-498e-a48e-646d276f53e3" providerId="ADAL" clId="{F50FD32A-949B-5098-BFEC-F08CAC2FF430}" dt="2025-11-12T19:59:55.581" v="5270" actId="20577"/>
          <ac:spMkLst>
            <pc:docMk/>
            <pc:sldMk cId="2453389991" sldId="298"/>
            <ac:spMk id="8" creationId="{854F28F7-F594-DA38-5DB1-ADC13571F2C8}"/>
          </ac:spMkLst>
        </pc:spChg>
        <pc:picChg chg="mod">
          <ac:chgData name="Karlström Juuso" userId="82d2589e-53c7-498e-a48e-646d276f53e3" providerId="ADAL" clId="{F50FD32A-949B-5098-BFEC-F08CAC2FF430}" dt="2025-11-12T20:16:07.840" v="5461" actId="14826"/>
          <ac:picMkLst>
            <pc:docMk/>
            <pc:sldMk cId="2453389991" sldId="298"/>
            <ac:picMk id="4098" creationId="{381BD6A6-37DD-E7AC-7F70-40C6B046481A}"/>
          </ac:picMkLst>
        </pc:picChg>
      </pc:sldChg>
      <pc:sldChg chg="modSp add mod ord">
        <pc:chgData name="Karlström Juuso" userId="82d2589e-53c7-498e-a48e-646d276f53e3" providerId="ADAL" clId="{F50FD32A-949B-5098-BFEC-F08CAC2FF430}" dt="2025-11-12T19:52:11.991" v="4803" actId="20577"/>
        <pc:sldMkLst>
          <pc:docMk/>
          <pc:sldMk cId="2986759280" sldId="299"/>
        </pc:sldMkLst>
        <pc:spChg chg="mod">
          <ac:chgData name="Karlström Juuso" userId="82d2589e-53c7-498e-a48e-646d276f53e3" providerId="ADAL" clId="{F50FD32A-949B-5098-BFEC-F08CAC2FF430}" dt="2025-11-12T19:52:11.991" v="4803" actId="20577"/>
          <ac:spMkLst>
            <pc:docMk/>
            <pc:sldMk cId="2986759280" sldId="299"/>
            <ac:spMk id="3" creationId="{DE053530-70A9-FCFA-166E-E1E6003680FB}"/>
          </ac:spMkLst>
        </pc:spChg>
      </pc:sldChg>
      <pc:sldChg chg="addSp delSp modSp add mod">
        <pc:chgData name="Karlström Juuso" userId="82d2589e-53c7-498e-a48e-646d276f53e3" providerId="ADAL" clId="{F50FD32A-949B-5098-BFEC-F08CAC2FF430}" dt="2025-11-12T19:25:37.160" v="4707" actId="20577"/>
        <pc:sldMkLst>
          <pc:docMk/>
          <pc:sldMk cId="3368262248" sldId="300"/>
        </pc:sldMkLst>
        <pc:spChg chg="mod">
          <ac:chgData name="Karlström Juuso" userId="82d2589e-53c7-498e-a48e-646d276f53e3" providerId="ADAL" clId="{F50FD32A-949B-5098-BFEC-F08CAC2FF430}" dt="2025-11-12T16:57:25.971" v="3042" actId="20577"/>
          <ac:spMkLst>
            <pc:docMk/>
            <pc:sldMk cId="3368262248" sldId="300"/>
            <ac:spMk id="3" creationId="{45B3C868-FE46-681D-6337-15F9DDDCAD2C}"/>
          </ac:spMkLst>
        </pc:spChg>
        <pc:spChg chg="del mod">
          <ac:chgData name="Karlström Juuso" userId="82d2589e-53c7-498e-a48e-646d276f53e3" providerId="ADAL" clId="{F50FD32A-949B-5098-BFEC-F08CAC2FF430}" dt="2025-11-12T16:29:27.500" v="2580"/>
          <ac:spMkLst>
            <pc:docMk/>
            <pc:sldMk cId="3368262248" sldId="300"/>
            <ac:spMk id="4" creationId="{F5EB1739-E7BA-D7FE-6720-191CC81680EB}"/>
          </ac:spMkLst>
        </pc:spChg>
        <pc:spChg chg="add mod">
          <ac:chgData name="Karlström Juuso" userId="82d2589e-53c7-498e-a48e-646d276f53e3" providerId="ADAL" clId="{F50FD32A-949B-5098-BFEC-F08CAC2FF430}" dt="2025-11-12T19:25:37.160" v="4707" actId="20577"/>
          <ac:spMkLst>
            <pc:docMk/>
            <pc:sldMk cId="3368262248" sldId="300"/>
            <ac:spMk id="7" creationId="{6E12A2B3-4DB5-FDA0-CDE3-89EFE8249101}"/>
          </ac:spMkLst>
        </pc:spChg>
        <pc:picChg chg="add mod">
          <ac:chgData name="Karlström Juuso" userId="82d2589e-53c7-498e-a48e-646d276f53e3" providerId="ADAL" clId="{F50FD32A-949B-5098-BFEC-F08CAC2FF430}" dt="2025-11-12T16:29:56.451" v="2584" actId="1076"/>
          <ac:picMkLst>
            <pc:docMk/>
            <pc:sldMk cId="3368262248" sldId="300"/>
            <ac:picMk id="2" creationId="{5D8DF018-0B7C-6B6F-211D-2C676572B786}"/>
          </ac:picMkLst>
        </pc:picChg>
      </pc:sldChg>
      <pc:sldChg chg="addSp delSp modSp add mod">
        <pc:chgData name="Karlström Juuso" userId="82d2589e-53c7-498e-a48e-646d276f53e3" providerId="ADAL" clId="{F50FD32A-949B-5098-BFEC-F08CAC2FF430}" dt="2025-11-12T19:53:11.658" v="4912" actId="20577"/>
        <pc:sldMkLst>
          <pc:docMk/>
          <pc:sldMk cId="3859578271" sldId="301"/>
        </pc:sldMkLst>
        <pc:spChg chg="mod">
          <ac:chgData name="Karlström Juuso" userId="82d2589e-53c7-498e-a48e-646d276f53e3" providerId="ADAL" clId="{F50FD32A-949B-5098-BFEC-F08CAC2FF430}" dt="2025-11-12T16:47:42.383" v="2865" actId="20577"/>
          <ac:spMkLst>
            <pc:docMk/>
            <pc:sldMk cId="3859578271" sldId="301"/>
            <ac:spMk id="3" creationId="{52EC8E0E-C08E-C35C-F2A5-87AA6ED9BB5E}"/>
          </ac:spMkLst>
        </pc:spChg>
        <pc:spChg chg="del mod">
          <ac:chgData name="Karlström Juuso" userId="82d2589e-53c7-498e-a48e-646d276f53e3" providerId="ADAL" clId="{F50FD32A-949B-5098-BFEC-F08CAC2FF430}" dt="2025-11-12T16:48:24.705" v="2876"/>
          <ac:spMkLst>
            <pc:docMk/>
            <pc:sldMk cId="3859578271" sldId="301"/>
            <ac:spMk id="7" creationId="{ACAE8D52-E240-A247-E518-53256B95A057}"/>
          </ac:spMkLst>
        </pc:spChg>
        <pc:spChg chg="add mod">
          <ac:chgData name="Karlström Juuso" userId="82d2589e-53c7-498e-a48e-646d276f53e3" providerId="ADAL" clId="{F50FD32A-949B-5098-BFEC-F08CAC2FF430}" dt="2025-11-12T19:53:11.658" v="4912" actId="20577"/>
          <ac:spMkLst>
            <pc:docMk/>
            <pc:sldMk cId="3859578271" sldId="301"/>
            <ac:spMk id="9" creationId="{E9E9BD3A-5345-8F37-2DEC-1305E10822F0}"/>
          </ac:spMkLst>
        </pc:spChg>
        <pc:picChg chg="del">
          <ac:chgData name="Karlström Juuso" userId="82d2589e-53c7-498e-a48e-646d276f53e3" providerId="ADAL" clId="{F50FD32A-949B-5098-BFEC-F08CAC2FF430}" dt="2025-11-12T16:47:53.841" v="2866" actId="478"/>
          <ac:picMkLst>
            <pc:docMk/>
            <pc:sldMk cId="3859578271" sldId="301"/>
            <ac:picMk id="2" creationId="{1F0EC24A-4842-B2F2-39C1-A0D7A380C6A1}"/>
          </ac:picMkLst>
        </pc:picChg>
      </pc:sldChg>
      <pc:sldChg chg="modSp add mod modTransition">
        <pc:chgData name="Karlström Juuso" userId="82d2589e-53c7-498e-a48e-646d276f53e3" providerId="ADAL" clId="{F50FD32A-949B-5098-BFEC-F08CAC2FF430}" dt="2025-11-12T19:56:07.619" v="5131" actId="20577"/>
        <pc:sldMkLst>
          <pc:docMk/>
          <pc:sldMk cId="362303828" sldId="2147480525"/>
        </pc:sldMkLst>
        <pc:spChg chg="mod">
          <ac:chgData name="Karlström Juuso" userId="82d2589e-53c7-498e-a48e-646d276f53e3" providerId="ADAL" clId="{F50FD32A-949B-5098-BFEC-F08CAC2FF430}" dt="2025-11-12T19:56:07.619" v="5131" actId="20577"/>
          <ac:spMkLst>
            <pc:docMk/>
            <pc:sldMk cId="362303828" sldId="2147480525"/>
            <ac:spMk id="4" creationId="{ADEB76E4-2085-DA41-6921-9D308A648CF0}"/>
          </ac:spMkLst>
        </pc:spChg>
        <pc:spChg chg="mod">
          <ac:chgData name="Karlström Juuso" userId="82d2589e-53c7-498e-a48e-646d276f53e3" providerId="ADAL" clId="{F50FD32A-949B-5098-BFEC-F08CAC2FF430}" dt="2025-11-12T19:51:12.880" v="4780" actId="20577"/>
          <ac:spMkLst>
            <pc:docMk/>
            <pc:sldMk cId="362303828" sldId="2147480525"/>
            <ac:spMk id="5" creationId="{366589D0-1C6C-8799-6D9B-C6BBDA68C65B}"/>
          </ac:spMkLst>
        </pc:spChg>
        <pc:picChg chg="mod">
          <ac:chgData name="Karlström Juuso" userId="82d2589e-53c7-498e-a48e-646d276f53e3" providerId="ADAL" clId="{F50FD32A-949B-5098-BFEC-F08CAC2FF430}" dt="2025-11-12T19:33:46.863" v="4744" actId="14826"/>
          <ac:picMkLst>
            <pc:docMk/>
            <pc:sldMk cId="362303828" sldId="2147480525"/>
            <ac:picMk id="36" creationId="{857198FF-46A7-4BF0-A637-38CD00929D0D}"/>
          </ac:picMkLst>
        </pc:picChg>
      </pc:sldChg>
      <pc:sldChg chg="addSp delSp modSp add mod modTransition modClrScheme chgLayout">
        <pc:chgData name="Karlström Juuso" userId="82d2589e-53c7-498e-a48e-646d276f53e3" providerId="ADAL" clId="{F50FD32A-949B-5098-BFEC-F08CAC2FF430}" dt="2025-11-12T20:28:19.375" v="6301" actId="20577"/>
        <pc:sldMkLst>
          <pc:docMk/>
          <pc:sldMk cId="2798037726" sldId="2147480526"/>
        </pc:sldMkLst>
        <pc:spChg chg="mod">
          <ac:chgData name="Karlström Juuso" userId="82d2589e-53c7-498e-a48e-646d276f53e3" providerId="ADAL" clId="{F50FD32A-949B-5098-BFEC-F08CAC2FF430}" dt="2025-11-12T19:50:54.676" v="4770" actId="14100"/>
          <ac:spMkLst>
            <pc:docMk/>
            <pc:sldMk cId="2798037726" sldId="2147480526"/>
            <ac:spMk id="3" creationId="{64072613-0396-D26C-59D6-DF9A5460031A}"/>
          </ac:spMkLst>
        </pc:spChg>
        <pc:spChg chg="mod ord">
          <ac:chgData name="Karlström Juuso" userId="82d2589e-53c7-498e-a48e-646d276f53e3" providerId="ADAL" clId="{F50FD32A-949B-5098-BFEC-F08CAC2FF430}" dt="2025-11-12T19:48:41.940" v="4757" actId="26606"/>
          <ac:spMkLst>
            <pc:docMk/>
            <pc:sldMk cId="2798037726" sldId="2147480526"/>
            <ac:spMk id="4" creationId="{D4596118-4441-7FC4-E9D7-5CB8F1BC4DA3}"/>
          </ac:spMkLst>
        </pc:spChg>
        <pc:spChg chg="mod ord">
          <ac:chgData name="Karlström Juuso" userId="82d2589e-53c7-498e-a48e-646d276f53e3" providerId="ADAL" clId="{F50FD32A-949B-5098-BFEC-F08CAC2FF430}" dt="2025-11-12T20:28:19.375" v="6301" actId="20577"/>
          <ac:spMkLst>
            <pc:docMk/>
            <pc:sldMk cId="2798037726" sldId="2147480526"/>
            <ac:spMk id="5" creationId="{DA17D37C-3E5F-C1FE-2223-2999BFBCFFF1}"/>
          </ac:spMkLst>
        </pc:spChg>
        <pc:spChg chg="del">
          <ac:chgData name="Karlström Juuso" userId="82d2589e-53c7-498e-a48e-646d276f53e3" providerId="ADAL" clId="{F50FD32A-949B-5098-BFEC-F08CAC2FF430}" dt="2025-11-12T19:48:41.940" v="4757" actId="26606"/>
          <ac:spMkLst>
            <pc:docMk/>
            <pc:sldMk cId="2798037726" sldId="2147480526"/>
            <ac:spMk id="6" creationId="{003A3916-DC40-05BB-C7AD-DE4BF956E26F}"/>
          </ac:spMkLst>
        </pc:spChg>
        <pc:spChg chg="mod">
          <ac:chgData name="Karlström Juuso" userId="82d2589e-53c7-498e-a48e-646d276f53e3" providerId="ADAL" clId="{F50FD32A-949B-5098-BFEC-F08CAC2FF430}" dt="2025-11-12T19:50:48.147" v="4768" actId="27636"/>
          <ac:spMkLst>
            <pc:docMk/>
            <pc:sldMk cId="2798037726" sldId="2147480526"/>
            <ac:spMk id="7" creationId="{FD445421-7359-BAAC-DDAC-326E83B09437}"/>
          </ac:spMkLst>
        </pc:spChg>
        <pc:spChg chg="add del mod">
          <ac:chgData name="Karlström Juuso" userId="82d2589e-53c7-498e-a48e-646d276f53e3" providerId="ADAL" clId="{F50FD32A-949B-5098-BFEC-F08CAC2FF430}" dt="2025-11-12T19:48:41.940" v="4757" actId="26606"/>
          <ac:spMkLst>
            <pc:docMk/>
            <pc:sldMk cId="2798037726" sldId="2147480526"/>
            <ac:spMk id="9" creationId="{6BBC7DD1-08B7-F5F6-84A4-7DC82AFF4C37}"/>
          </ac:spMkLst>
        </pc:spChg>
        <pc:picChg chg="add del mod ord">
          <ac:chgData name="Karlström Juuso" userId="82d2589e-53c7-498e-a48e-646d276f53e3" providerId="ADAL" clId="{F50FD32A-949B-5098-BFEC-F08CAC2FF430}" dt="2025-11-12T20:28:16.772" v="6300" actId="478"/>
          <ac:picMkLst>
            <pc:docMk/>
            <pc:sldMk cId="2798037726" sldId="2147480526"/>
            <ac:picMk id="2" creationId="{14F23FEC-EC6C-7155-C1D2-A7FAC5DB9BFE}"/>
          </ac:picMkLst>
        </pc:picChg>
        <pc:picChg chg="add mod">
          <ac:chgData name="Karlström Juuso" userId="82d2589e-53c7-498e-a48e-646d276f53e3" providerId="ADAL" clId="{F50FD32A-949B-5098-BFEC-F08CAC2FF430}" dt="2025-11-12T19:50:58.936" v="4771" actId="1076"/>
          <ac:picMkLst>
            <pc:docMk/>
            <pc:sldMk cId="2798037726" sldId="2147480526"/>
            <ac:picMk id="10" creationId="{57426964-9A0B-F730-FFDB-144C552BE0A8}"/>
          </ac:picMkLst>
        </pc:picChg>
        <pc:picChg chg="del">
          <ac:chgData name="Karlström Juuso" userId="82d2589e-53c7-498e-a48e-646d276f53e3" providerId="ADAL" clId="{F50FD32A-949B-5098-BFEC-F08CAC2FF430}" dt="2025-11-12T19:48:00.436" v="4756" actId="478"/>
          <ac:picMkLst>
            <pc:docMk/>
            <pc:sldMk cId="2798037726" sldId="2147480526"/>
            <ac:picMk id="36" creationId="{A2038705-0054-D9C7-2C4F-D202A5183751}"/>
          </ac:picMkLst>
        </pc:picChg>
      </pc:sldChg>
      <pc:sldChg chg="modSp add mod ord">
        <pc:chgData name="Karlström Juuso" userId="82d2589e-53c7-498e-a48e-646d276f53e3" providerId="ADAL" clId="{F50FD32A-949B-5098-BFEC-F08CAC2FF430}" dt="2025-11-12T20:26:14.531" v="6298" actId="20577"/>
        <pc:sldMkLst>
          <pc:docMk/>
          <pc:sldMk cId="487256157" sldId="2147480527"/>
        </pc:sldMkLst>
        <pc:spChg chg="mod">
          <ac:chgData name="Karlström Juuso" userId="82d2589e-53c7-498e-a48e-646d276f53e3" providerId="ADAL" clId="{F50FD32A-949B-5098-BFEC-F08CAC2FF430}" dt="2025-11-12T20:26:14.531" v="6298" actId="20577"/>
          <ac:spMkLst>
            <pc:docMk/>
            <pc:sldMk cId="487256157" sldId="2147480527"/>
            <ac:spMk id="3" creationId="{2EECBCA8-0573-A766-E690-2388A1D83D85}"/>
          </ac:spMkLst>
        </pc:spChg>
      </pc:sldChg>
      <pc:sldChg chg="modSp add mod ord modTransition">
        <pc:chgData name="Karlström Juuso" userId="82d2589e-53c7-498e-a48e-646d276f53e3" providerId="ADAL" clId="{F50FD32A-949B-5098-BFEC-F08CAC2FF430}" dt="2025-11-12T20:28:42.406" v="6302"/>
        <pc:sldMkLst>
          <pc:docMk/>
          <pc:sldMk cId="169096595" sldId="2147480528"/>
        </pc:sldMkLst>
        <pc:spChg chg="mod">
          <ac:chgData name="Karlström Juuso" userId="82d2589e-53c7-498e-a48e-646d276f53e3" providerId="ADAL" clId="{F50FD32A-949B-5098-BFEC-F08CAC2FF430}" dt="2025-11-12T20:13:07.205" v="5458" actId="20577"/>
          <ac:spMkLst>
            <pc:docMk/>
            <pc:sldMk cId="169096595" sldId="2147480528"/>
            <ac:spMk id="3" creationId="{0DC6A170-5B22-1B4E-EE82-EDB75418CB7F}"/>
          </ac:spMkLst>
        </pc:spChg>
        <pc:picChg chg="mod">
          <ac:chgData name="Karlström Juuso" userId="82d2589e-53c7-498e-a48e-646d276f53e3" providerId="ADAL" clId="{F50FD32A-949B-5098-BFEC-F08CAC2FF430}" dt="2025-11-12T20:15:45.477" v="5460" actId="14826"/>
          <ac:picMkLst>
            <pc:docMk/>
            <pc:sldMk cId="169096595" sldId="2147480528"/>
            <ac:picMk id="7" creationId="{AE997F83-00E1-2B92-C000-4BA312C71515}"/>
          </ac:picMkLst>
        </pc:picChg>
      </pc:sldChg>
      <pc:sldChg chg="modSp add mod">
        <pc:chgData name="Karlström Juuso" userId="82d2589e-53c7-498e-a48e-646d276f53e3" providerId="ADAL" clId="{F50FD32A-949B-5098-BFEC-F08CAC2FF430}" dt="2025-11-12T20:23:42.806" v="6233" actId="20577"/>
        <pc:sldMkLst>
          <pc:docMk/>
          <pc:sldMk cId="284619945" sldId="2147480529"/>
        </pc:sldMkLst>
        <pc:spChg chg="mod">
          <ac:chgData name="Karlström Juuso" userId="82d2589e-53c7-498e-a48e-646d276f53e3" providerId="ADAL" clId="{F50FD32A-949B-5098-BFEC-F08CAC2FF430}" dt="2025-11-12T20:17:56.279" v="5501" actId="20577"/>
          <ac:spMkLst>
            <pc:docMk/>
            <pc:sldMk cId="284619945" sldId="2147480529"/>
            <ac:spMk id="3" creationId="{E0D3331C-5C2D-49A0-3348-11AE0FDA3266}"/>
          </ac:spMkLst>
        </pc:spChg>
        <pc:spChg chg="mod">
          <ac:chgData name="Karlström Juuso" userId="82d2589e-53c7-498e-a48e-646d276f53e3" providerId="ADAL" clId="{F50FD32A-949B-5098-BFEC-F08CAC2FF430}" dt="2025-11-12T20:23:42.806" v="6233" actId="20577"/>
          <ac:spMkLst>
            <pc:docMk/>
            <pc:sldMk cId="284619945" sldId="2147480529"/>
            <ac:spMk id="4" creationId="{5A6F84F7-E06C-C4A4-6F90-AC5F19E62201}"/>
          </ac:spMkLst>
        </pc:spChg>
        <pc:spChg chg="mod">
          <ac:chgData name="Karlström Juuso" userId="82d2589e-53c7-498e-a48e-646d276f53e3" providerId="ADAL" clId="{F50FD32A-949B-5098-BFEC-F08CAC2FF430}" dt="2025-11-12T20:17:29.083" v="5473" actId="20577"/>
          <ac:spMkLst>
            <pc:docMk/>
            <pc:sldMk cId="284619945" sldId="2147480529"/>
            <ac:spMk id="8" creationId="{18A4BAF3-5FB6-3498-9385-024A98CE8511}"/>
          </ac:spMkLst>
        </pc:spChg>
      </pc:sldChg>
      <pc:sldMasterChg chg="modSldLayout">
        <pc:chgData name="Karlström Juuso" userId="82d2589e-53c7-498e-a48e-646d276f53e3" providerId="ADAL" clId="{F50FD32A-949B-5098-BFEC-F08CAC2FF430}" dt="2025-11-11T19:55:26.276" v="386"/>
        <pc:sldMasterMkLst>
          <pc:docMk/>
          <pc:sldMasterMk cId="4163357764" sldId="2147483882"/>
        </pc:sldMasterMkLst>
        <pc:sldLayoutChg chg="addSp delSp modSp">
          <pc:chgData name="Karlström Juuso" userId="82d2589e-53c7-498e-a48e-646d276f53e3" providerId="ADAL" clId="{F50FD32A-949B-5098-BFEC-F08CAC2FF430}" dt="2025-11-11T19:55:26.276" v="386"/>
          <pc:sldLayoutMkLst>
            <pc:docMk/>
            <pc:sldMasterMk cId="4163357764" sldId="2147483882"/>
            <pc:sldLayoutMk cId="1192045286" sldId="2147483884"/>
          </pc:sldLayoutMkLst>
          <pc:spChg chg="add del mod">
            <ac:chgData name="Karlström Juuso" userId="82d2589e-53c7-498e-a48e-646d276f53e3" providerId="ADAL" clId="{F50FD32A-949B-5098-BFEC-F08CAC2FF430}" dt="2025-11-11T19:55:25.863" v="385"/>
            <ac:spMkLst>
              <pc:docMk/>
              <pc:sldMasterMk cId="4163357764" sldId="2147483882"/>
              <pc:sldLayoutMk cId="1192045286" sldId="2147483884"/>
              <ac:spMk id="4" creationId="{AE83348C-81B2-5213-2DA2-79F3E4CAA421}"/>
            </ac:spMkLst>
          </pc:spChg>
          <pc:spChg chg="add del mod">
            <ac:chgData name="Karlström Juuso" userId="82d2589e-53c7-498e-a48e-646d276f53e3" providerId="ADAL" clId="{F50FD32A-949B-5098-BFEC-F08CAC2FF430}" dt="2025-11-11T19:55:25.863" v="385"/>
            <ac:spMkLst>
              <pc:docMk/>
              <pc:sldMasterMk cId="4163357764" sldId="2147483882"/>
              <pc:sldLayoutMk cId="1192045286" sldId="2147483884"/>
              <ac:spMk id="5" creationId="{79C55B1C-0612-1DDE-30DB-C6B6B01AAF0C}"/>
            </ac:spMkLst>
          </pc:spChg>
          <pc:spChg chg="add del mod">
            <ac:chgData name="Karlström Juuso" userId="82d2589e-53c7-498e-a48e-646d276f53e3" providerId="ADAL" clId="{F50FD32A-949B-5098-BFEC-F08CAC2FF430}" dt="2025-11-11T19:55:25.863" v="385"/>
            <ac:spMkLst>
              <pc:docMk/>
              <pc:sldMasterMk cId="4163357764" sldId="2147483882"/>
              <pc:sldLayoutMk cId="1192045286" sldId="2147483884"/>
              <ac:spMk id="6" creationId="{61B7AAAD-4DF9-4DC2-7720-49CD4D3CE823}"/>
            </ac:spMkLst>
          </pc:spChg>
          <pc:spChg chg="del">
            <ac:chgData name="Karlström Juuso" userId="82d2589e-53c7-498e-a48e-646d276f53e3" providerId="ADAL" clId="{F50FD32A-949B-5098-BFEC-F08CAC2FF430}" dt="2025-11-11T19:55:23.625" v="383"/>
            <ac:spMkLst>
              <pc:docMk/>
              <pc:sldMasterMk cId="4163357764" sldId="2147483882"/>
              <pc:sldLayoutMk cId="1192045286" sldId="2147483884"/>
              <ac:spMk id="7" creationId="{6FDD4B05-E881-E243-9C9D-76CBDB1B4A6D}"/>
            </ac:spMkLst>
          </pc:spChg>
          <pc:spChg chg="del">
            <ac:chgData name="Karlström Juuso" userId="82d2589e-53c7-498e-a48e-646d276f53e3" providerId="ADAL" clId="{F50FD32A-949B-5098-BFEC-F08CAC2FF430}" dt="2025-11-11T19:55:23.625" v="383"/>
            <ac:spMkLst>
              <pc:docMk/>
              <pc:sldMasterMk cId="4163357764" sldId="2147483882"/>
              <pc:sldLayoutMk cId="1192045286" sldId="2147483884"/>
              <ac:spMk id="8" creationId="{EC45B612-9402-054F-9050-02B755AB7569}"/>
            </ac:spMkLst>
          </pc:spChg>
          <pc:spChg chg="del">
            <ac:chgData name="Karlström Juuso" userId="82d2589e-53c7-498e-a48e-646d276f53e3" providerId="ADAL" clId="{F50FD32A-949B-5098-BFEC-F08CAC2FF430}" dt="2025-11-11T19:55:23.625" v="383"/>
            <ac:spMkLst>
              <pc:docMk/>
              <pc:sldMasterMk cId="4163357764" sldId="2147483882"/>
              <pc:sldLayoutMk cId="1192045286" sldId="2147483884"/>
              <ac:spMk id="9" creationId="{28ED7757-7D69-8642-B65F-EAFB944FE2FD}"/>
            </ac:spMkLst>
          </pc:spChg>
          <pc:spChg chg="add mod">
            <ac:chgData name="Karlström Juuso" userId="82d2589e-53c7-498e-a48e-646d276f53e3" providerId="ADAL" clId="{F50FD32A-949B-5098-BFEC-F08CAC2FF430}" dt="2025-11-11T19:55:26.276" v="386"/>
            <ac:spMkLst>
              <pc:docMk/>
              <pc:sldMasterMk cId="4163357764" sldId="2147483882"/>
              <pc:sldLayoutMk cId="1192045286" sldId="2147483884"/>
              <ac:spMk id="10" creationId="{CA9DB845-3532-7E4C-FE27-6E6C621C6B08}"/>
            </ac:spMkLst>
          </pc:spChg>
          <pc:spChg chg="add mod">
            <ac:chgData name="Karlström Juuso" userId="82d2589e-53c7-498e-a48e-646d276f53e3" providerId="ADAL" clId="{F50FD32A-949B-5098-BFEC-F08CAC2FF430}" dt="2025-11-11T19:55:26.276" v="386"/>
            <ac:spMkLst>
              <pc:docMk/>
              <pc:sldMasterMk cId="4163357764" sldId="2147483882"/>
              <pc:sldLayoutMk cId="1192045286" sldId="2147483884"/>
              <ac:spMk id="11" creationId="{08709D1F-B6AE-CA45-234E-5779F7AAA49D}"/>
            </ac:spMkLst>
          </pc:spChg>
          <pc:spChg chg="add mod">
            <ac:chgData name="Karlström Juuso" userId="82d2589e-53c7-498e-a48e-646d276f53e3" providerId="ADAL" clId="{F50FD32A-949B-5098-BFEC-F08CAC2FF430}" dt="2025-11-11T19:55:26.276" v="386"/>
            <ac:spMkLst>
              <pc:docMk/>
              <pc:sldMasterMk cId="4163357764" sldId="2147483882"/>
              <pc:sldLayoutMk cId="1192045286" sldId="2147483884"/>
              <ac:spMk id="12" creationId="{EDD4CBFE-C6C5-4B6F-3265-A5144B9F71BB}"/>
            </ac:spMkLst>
          </pc:spChg>
        </pc:sldLayoutChg>
      </pc:sldMasterChg>
      <pc:sldMasterChg chg="new mod addSldLayout">
        <pc:chgData name="Karlström Juuso" userId="82d2589e-53c7-498e-a48e-646d276f53e3" providerId="ADAL" clId="{F50FD32A-949B-5098-BFEC-F08CAC2FF430}" dt="2025-11-11T19:47:26.512" v="114" actId="6938"/>
        <pc:sldMasterMkLst>
          <pc:docMk/>
          <pc:sldMasterMk cId="2834018518" sldId="2147484010"/>
        </pc:sldMasterMkLst>
        <pc:sldLayoutChg chg="new replId">
          <pc:chgData name="Karlström Juuso" userId="82d2589e-53c7-498e-a48e-646d276f53e3" providerId="ADAL" clId="{F50FD32A-949B-5098-BFEC-F08CAC2FF430}" dt="2025-11-11T19:47:26.512" v="114" actId="6938"/>
          <pc:sldLayoutMkLst>
            <pc:docMk/>
            <pc:sldMasterMk cId="2834018518" sldId="2147484010"/>
            <pc:sldLayoutMk cId="2337920875" sldId="2147484011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6.512" v="114" actId="6938"/>
          <pc:sldLayoutMkLst>
            <pc:docMk/>
            <pc:sldMasterMk cId="2834018518" sldId="2147484010"/>
            <pc:sldLayoutMk cId="2433014489" sldId="2147484012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6.512" v="114" actId="6938"/>
          <pc:sldLayoutMkLst>
            <pc:docMk/>
            <pc:sldMasterMk cId="2834018518" sldId="2147484010"/>
            <pc:sldLayoutMk cId="1935122798" sldId="2147484013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6.512" v="114" actId="6938"/>
          <pc:sldLayoutMkLst>
            <pc:docMk/>
            <pc:sldMasterMk cId="2834018518" sldId="2147484010"/>
            <pc:sldLayoutMk cId="2261603234" sldId="2147484014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6.512" v="114" actId="6938"/>
          <pc:sldLayoutMkLst>
            <pc:docMk/>
            <pc:sldMasterMk cId="2834018518" sldId="2147484010"/>
            <pc:sldLayoutMk cId="422765213" sldId="2147484015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6.512" v="114" actId="6938"/>
          <pc:sldLayoutMkLst>
            <pc:docMk/>
            <pc:sldMasterMk cId="2834018518" sldId="2147484010"/>
            <pc:sldLayoutMk cId="933321958" sldId="2147484016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6.512" v="114" actId="6938"/>
          <pc:sldLayoutMkLst>
            <pc:docMk/>
            <pc:sldMasterMk cId="2834018518" sldId="2147484010"/>
            <pc:sldLayoutMk cId="822616514" sldId="2147484017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6.512" v="114" actId="6938"/>
          <pc:sldLayoutMkLst>
            <pc:docMk/>
            <pc:sldMasterMk cId="2834018518" sldId="2147484010"/>
            <pc:sldLayoutMk cId="425088293" sldId="2147484018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6.512" v="114" actId="6938"/>
          <pc:sldLayoutMkLst>
            <pc:docMk/>
            <pc:sldMasterMk cId="2834018518" sldId="2147484010"/>
            <pc:sldLayoutMk cId="2987454349" sldId="2147484019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6.512" v="114" actId="6938"/>
          <pc:sldLayoutMkLst>
            <pc:docMk/>
            <pc:sldMasterMk cId="2834018518" sldId="2147484010"/>
            <pc:sldLayoutMk cId="2464963129" sldId="2147484020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6.512" v="114" actId="6938"/>
          <pc:sldLayoutMkLst>
            <pc:docMk/>
            <pc:sldMasterMk cId="2834018518" sldId="2147484010"/>
            <pc:sldLayoutMk cId="2662512845" sldId="2147484021"/>
          </pc:sldLayoutMkLst>
        </pc:sldLayoutChg>
      </pc:sldMasterChg>
      <pc:sldMasterChg chg="new mod addSldLayout">
        <pc:chgData name="Karlström Juuso" userId="82d2589e-53c7-498e-a48e-646d276f53e3" providerId="ADAL" clId="{F50FD32A-949B-5098-BFEC-F08CAC2FF430}" dt="2025-11-11T19:47:27.794" v="115" actId="6938"/>
        <pc:sldMasterMkLst>
          <pc:docMk/>
          <pc:sldMasterMk cId="1355186357" sldId="2147484022"/>
        </pc:sldMasterMkLst>
        <pc:sldLayoutChg chg="new replId">
          <pc:chgData name="Karlström Juuso" userId="82d2589e-53c7-498e-a48e-646d276f53e3" providerId="ADAL" clId="{F50FD32A-949B-5098-BFEC-F08CAC2FF430}" dt="2025-11-11T19:47:27.794" v="115" actId="6938"/>
          <pc:sldLayoutMkLst>
            <pc:docMk/>
            <pc:sldMasterMk cId="1355186357" sldId="2147484022"/>
            <pc:sldLayoutMk cId="1375110244" sldId="2147484023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7.794" v="115" actId="6938"/>
          <pc:sldLayoutMkLst>
            <pc:docMk/>
            <pc:sldMasterMk cId="1355186357" sldId="2147484022"/>
            <pc:sldLayoutMk cId="1528336411" sldId="2147484024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7.794" v="115" actId="6938"/>
          <pc:sldLayoutMkLst>
            <pc:docMk/>
            <pc:sldMasterMk cId="1355186357" sldId="2147484022"/>
            <pc:sldLayoutMk cId="2499174576" sldId="2147484025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7.794" v="115" actId="6938"/>
          <pc:sldLayoutMkLst>
            <pc:docMk/>
            <pc:sldMasterMk cId="1355186357" sldId="2147484022"/>
            <pc:sldLayoutMk cId="3163411606" sldId="2147484026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7.794" v="115" actId="6938"/>
          <pc:sldLayoutMkLst>
            <pc:docMk/>
            <pc:sldMasterMk cId="1355186357" sldId="2147484022"/>
            <pc:sldLayoutMk cId="576771769" sldId="2147484027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7.794" v="115" actId="6938"/>
          <pc:sldLayoutMkLst>
            <pc:docMk/>
            <pc:sldMasterMk cId="1355186357" sldId="2147484022"/>
            <pc:sldLayoutMk cId="2739550842" sldId="2147484028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7.794" v="115" actId="6938"/>
          <pc:sldLayoutMkLst>
            <pc:docMk/>
            <pc:sldMasterMk cId="1355186357" sldId="2147484022"/>
            <pc:sldLayoutMk cId="1074043877" sldId="2147484029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7.794" v="115" actId="6938"/>
          <pc:sldLayoutMkLst>
            <pc:docMk/>
            <pc:sldMasterMk cId="1355186357" sldId="2147484022"/>
            <pc:sldLayoutMk cId="3635025191" sldId="2147484030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7.794" v="115" actId="6938"/>
          <pc:sldLayoutMkLst>
            <pc:docMk/>
            <pc:sldMasterMk cId="1355186357" sldId="2147484022"/>
            <pc:sldLayoutMk cId="258540828" sldId="2147484031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7.794" v="115" actId="6938"/>
          <pc:sldLayoutMkLst>
            <pc:docMk/>
            <pc:sldMasterMk cId="1355186357" sldId="2147484022"/>
            <pc:sldLayoutMk cId="1261905632" sldId="2147484032"/>
          </pc:sldLayoutMkLst>
        </pc:sldLayoutChg>
        <pc:sldLayoutChg chg="new replId">
          <pc:chgData name="Karlström Juuso" userId="82d2589e-53c7-498e-a48e-646d276f53e3" providerId="ADAL" clId="{F50FD32A-949B-5098-BFEC-F08CAC2FF430}" dt="2025-11-11T19:47:27.794" v="115" actId="6938"/>
          <pc:sldLayoutMkLst>
            <pc:docMk/>
            <pc:sldMasterMk cId="1355186357" sldId="2147484022"/>
            <pc:sldLayoutMk cId="1112225962" sldId="214748403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7CB9B-8374-427B-A939-9E74DD571610}" type="datetimeFigureOut">
              <a:rPr lang="fi-FI" smtClean="0"/>
              <a:t>12.11.2025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426F6-20E1-4780-A1AC-48B0C754375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483577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10" userDrawn="1">
          <p15:clr>
            <a:srgbClr val="F26B43"/>
          </p15:clr>
        </p15:guide>
        <p15:guide id="2" pos="210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07CA5-1248-436F-AC7A-F637F5B98B49}" type="datetimeFigureOut">
              <a:rPr lang="fi-FI" smtClean="0"/>
              <a:t>12.11.2025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73063" y="1233488"/>
            <a:ext cx="5922962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9F4BF-481A-430C-A95F-F586E7F35AA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819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9F4BF-481A-430C-A95F-F586E7F35AA2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3157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9F4BF-481A-430C-A95F-F586E7F35AA2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54412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9F4BF-481A-430C-A95F-F586E7F35AA2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03757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1DF0C-2435-D141-0014-4114DBC4B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2474E-E970-EF9E-7A44-B02195EDD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1A97FD-F737-D4CE-5392-49F675EA5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C6D6-99F8-C1DE-8AAD-4BA590E3A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9F4BF-481A-430C-A95F-F586E7F35AA2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43686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D7D1F-75DC-C0FB-DC6D-5909A128F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69C4D-29C1-FC60-DE12-DC0E88603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F52CE9-D39F-B90C-065B-2F4C691A3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5381D-B8C5-782C-6243-0F91AF5E3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9F4BF-481A-430C-A95F-F586E7F35AA2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830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9F4BF-481A-430C-A95F-F586E7F35AA2}" type="slidenum">
              <a:rPr lang="fi-FI" smtClean="0"/>
              <a:t>17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0859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4A3E7-2594-8C03-B35C-47BBD2703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28E52-3F4C-746C-F10D-80B36C998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B7838-D8B4-A0F5-DDD4-1867935F5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E4970-B827-162B-BC0C-ADF3465BD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9F4BF-481A-430C-A95F-F586E7F35AA2}" type="slidenum">
              <a:rPr lang="fi-FI" smtClean="0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6958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svg"/><Relationship Id="rId7" Type="http://schemas.openxmlformats.org/officeDocument/2006/relationships/image" Target="../media/image2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3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1_Otsikkodia_Liikemer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3">
            <a:extLst>
              <a:ext uri="{FF2B5EF4-FFF2-40B4-BE49-F238E27FC236}">
                <a16:creationId xmlns:a16="http://schemas.microsoft.com/office/drawing/2014/main" id="{080B1AAB-260D-0FB9-4651-9581F15EC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4540250" indent="0">
              <a:buNone/>
              <a:tabLst>
                <a:tab pos="1333500" algn="l"/>
              </a:tabLst>
              <a:defRPr baseline="0">
                <a:solidFill>
                  <a:srgbClr val="D1D2D3"/>
                </a:solidFill>
              </a:defRPr>
            </a:lvl1pPr>
          </a:lstStyle>
          <a:p>
            <a:pPr marL="454025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1333500" algn="l"/>
              </a:tabLst>
              <a:defRPr/>
            </a:pPr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C0955-991B-5964-88E3-8A2D528FF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6890" y="527905"/>
            <a:ext cx="4090987" cy="407926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143" r="143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3738" y="2098431"/>
            <a:ext cx="3452447" cy="1114098"/>
          </a:xfrm>
          <a:effectLst/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dirty="0"/>
              <a:t>Kirjoita esityksen </a:t>
            </a:r>
            <a:br>
              <a:rPr lang="fi-FI" dirty="0"/>
            </a:br>
            <a:r>
              <a:rPr lang="fi-FI" dirty="0"/>
              <a:t>otsikko tähän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738" y="3288515"/>
            <a:ext cx="3452447" cy="755946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sz="2400" spc="-50" baseline="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dirty="0"/>
              <a:t>Lisätiedot</a:t>
            </a:r>
            <a:endParaRPr lang="en-US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38F7289-28C6-F749-B3A8-12110C3CE4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9037"/>
            <a:ext cx="1800000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Pohjola / OP-Luottamuksellinen</a:t>
            </a:r>
            <a:endParaRPr lang="fi-FI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BA3D083-FE50-894C-8276-A747B70E7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8D34EFE-E883-3E4A-B42D-A21FB29C38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04200" y="4769037"/>
            <a:ext cx="742950" cy="23563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2466049-1ED8-9645-B2BA-4F81C39AB4D2}" type="datetime1">
              <a:rPr lang="fi-FI" smtClean="0"/>
              <a:t>12.11.2025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3640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8_Otsikkodia_OP-Kot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369489"/>
            <a:ext cx="6858000" cy="1304014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dirty="0"/>
              <a:t>Kirjoita esityksen </a:t>
            </a:r>
            <a:br>
              <a:rPr lang="fi-FI" dirty="0"/>
            </a:br>
            <a:r>
              <a:rPr lang="fi-FI" dirty="0"/>
              <a:t>otsikko tähän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743146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dirty="0"/>
              <a:t>Lisätiedot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0673B-C837-3A77-4A75-43EE28397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50123" y="1443316"/>
            <a:ext cx="4091353" cy="79579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3491" r="23491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59CF2F-3A50-984D-AF65-124AD82140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72288"/>
            <a:ext cx="1800000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Pohjola / OP-Luottamuksellinen</a:t>
            </a:r>
            <a:endParaRPr lang="fi-FI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836279-6C0B-CB48-9CD7-135806B22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3A301C-6E6C-DF4E-B937-41409399199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04200" y="4772288"/>
            <a:ext cx="742950" cy="23563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21E54F9-6AAA-594B-A8FA-FAADC088B352}" type="datetime1">
              <a:rPr lang="fi-FI" smtClean="0"/>
              <a:t>12.11.2025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1383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9_Otsikkodia_OP-Ryhm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14" name="Otsikko 1"/>
          <p:cNvSpPr>
            <a:spLocks noGrp="1"/>
          </p:cNvSpPr>
          <p:nvPr>
            <p:ph type="ctrTitle" hasCustomPrompt="1"/>
          </p:nvPr>
        </p:nvSpPr>
        <p:spPr>
          <a:xfrm>
            <a:off x="450851" y="3634153"/>
            <a:ext cx="8242300" cy="746234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b">
            <a:noAutofit/>
          </a:bodyPr>
          <a:lstStyle>
            <a:lvl1pPr algn="ctr">
              <a:defRPr sz="4000" b="0" spc="-5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dirty="0"/>
              <a:t>Kirjoita esityksen otsikko tähän</a:t>
            </a:r>
          </a:p>
        </p:txBody>
      </p:sp>
      <p:sp>
        <p:nvSpPr>
          <p:cNvPr id="15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451195" y="4431324"/>
            <a:ext cx="8238477" cy="480646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1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Lisätiedot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0724917-2977-2CE2-31D3-6DA47CA78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89361" y="1581150"/>
            <a:ext cx="2365279" cy="1981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8119" r="8119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A555E-338A-114B-AAED-38522ACBA01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61299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10_Otsikkodia_ikonipaikk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14" name="Otsikko 1"/>
          <p:cNvSpPr>
            <a:spLocks noGrp="1"/>
          </p:cNvSpPr>
          <p:nvPr>
            <p:ph type="ctrTitle" hasCustomPrompt="1"/>
          </p:nvPr>
        </p:nvSpPr>
        <p:spPr>
          <a:xfrm>
            <a:off x="450851" y="3626804"/>
            <a:ext cx="8242300" cy="788753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3600" b="0" spc="-5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dirty="0"/>
              <a:t>Kirjoita otsikko tähän</a:t>
            </a:r>
          </a:p>
        </p:txBody>
      </p:sp>
      <p:sp>
        <p:nvSpPr>
          <p:cNvPr id="15" name="Alaotsikko 2"/>
          <p:cNvSpPr>
            <a:spLocks noGrp="1"/>
          </p:cNvSpPr>
          <p:nvPr>
            <p:ph type="subTitle" idx="1" hasCustomPrompt="1"/>
          </p:nvPr>
        </p:nvSpPr>
        <p:spPr>
          <a:xfrm>
            <a:off x="451195" y="4443413"/>
            <a:ext cx="8238477" cy="540792"/>
          </a:xfrm>
          <a:prstGeom prst="rect">
            <a:avLst/>
          </a:prstGeom>
          <a:effectLst>
            <a:outerShdw blurRad="88900" dist="50800" dir="2700000" algn="tl" rotWithShape="0">
              <a:prstClr val="black">
                <a:alpha val="11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000" spc="-5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/>
              <a:t>Lisätiedot</a:t>
            </a:r>
            <a:endParaRPr lang="en-US" dirty="0"/>
          </a:p>
        </p:txBody>
      </p:sp>
      <p:sp>
        <p:nvSpPr>
          <p:cNvPr id="8" name="Pictur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310434" y="881064"/>
            <a:ext cx="2519997" cy="2520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err="1"/>
              <a:t>Liitä</a:t>
            </a:r>
            <a:r>
              <a:rPr lang="en-US" dirty="0"/>
              <a:t> iso </a:t>
            </a:r>
            <a:r>
              <a:rPr lang="en-US" dirty="0" err="1"/>
              <a:t>ikoni</a:t>
            </a:r>
            <a:r>
              <a:rPr lang="en-US" dirty="0"/>
              <a:t> </a:t>
            </a:r>
            <a:r>
              <a:rPr lang="en-US" dirty="0" err="1"/>
              <a:t>tähän</a:t>
            </a:r>
            <a:endParaRPr lang="en-US" dirty="0"/>
          </a:p>
          <a:p>
            <a:r>
              <a:rPr lang="en-US" dirty="0" err="1"/>
              <a:t>Muotoile</a:t>
            </a:r>
            <a:r>
              <a:rPr lang="en-US" dirty="0"/>
              <a:t> </a:t>
            </a:r>
            <a:r>
              <a:rPr lang="en-US" dirty="0" err="1"/>
              <a:t>muotoa</a:t>
            </a:r>
            <a:r>
              <a:rPr lang="en-US" dirty="0"/>
              <a:t> </a:t>
            </a:r>
            <a:r>
              <a:rPr lang="en-US" dirty="0" err="1"/>
              <a:t>toiminnan</a:t>
            </a:r>
            <a:r>
              <a:rPr lang="en-US" dirty="0"/>
              <a:t> </a:t>
            </a:r>
            <a:r>
              <a:rPr lang="en-US" dirty="0" err="1"/>
              <a:t>kautta</a:t>
            </a:r>
            <a:r>
              <a:rPr lang="en-US" dirty="0"/>
              <a:t>, </a:t>
            </a:r>
            <a:r>
              <a:rPr lang="en-US" dirty="0" err="1"/>
              <a:t>valitsemalla</a:t>
            </a:r>
            <a:r>
              <a:rPr lang="en-US" dirty="0"/>
              <a:t> </a:t>
            </a:r>
            <a:r>
              <a:rPr lang="en-US" dirty="0" err="1"/>
              <a:t>kuva</a:t>
            </a:r>
            <a:r>
              <a:rPr lang="en-US" dirty="0"/>
              <a:t>- tai </a:t>
            </a:r>
            <a:r>
              <a:rPr lang="en-US" dirty="0" err="1"/>
              <a:t>pintakuviotäyttö</a:t>
            </a:r>
            <a:endParaRPr lang="en-US" dirty="0"/>
          </a:p>
        </p:txBody>
      </p:sp>
      <p:sp>
        <p:nvSpPr>
          <p:cNvPr id="3" name="Kuvan paikkamerkki 5">
            <a:extLst>
              <a:ext uri="{FF2B5EF4-FFF2-40B4-BE49-F238E27FC236}">
                <a16:creationId xmlns:a16="http://schemas.microsoft.com/office/drawing/2014/main" id="{C4AE485F-3557-E324-9730-4F50854B8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06F2-9AF1-D94C-B61D-A1591968934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Pohjola / OP-Luottamuksellinen</a:t>
            </a: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A555E-338A-114B-AAED-38522ACBA01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9E25D-554B-3B48-AED7-1C5FF3B9140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0E45D0-D6B9-CE48-A7D4-097DBF7A0634}" type="datetime1">
              <a:rPr lang="fi-FI" smtClean="0"/>
              <a:t>12.11.2025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30062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11_Otsikkodia_ikonipaikk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5" name="Pictur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312001" y="815749"/>
            <a:ext cx="2519997" cy="2520000"/>
          </a:xfrm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fi-FI" noProof="0" dirty="0"/>
              <a:t>Liitä iso ikoni tähän</a:t>
            </a:r>
          </a:p>
          <a:p>
            <a:r>
              <a:rPr lang="fi-FI" noProof="0" dirty="0"/>
              <a:t>Muotoile muotoa toiminnan kautta, valitsemalla kuva- tai pintakuviotäyttö</a:t>
            </a:r>
          </a:p>
        </p:txBody>
      </p:sp>
      <p:sp>
        <p:nvSpPr>
          <p:cNvPr id="25" name="Otsikko 1"/>
          <p:cNvSpPr>
            <a:spLocks noGrp="1"/>
          </p:cNvSpPr>
          <p:nvPr>
            <p:ph type="ctrTitle" hasCustomPrompt="1"/>
          </p:nvPr>
        </p:nvSpPr>
        <p:spPr>
          <a:xfrm>
            <a:off x="462776" y="3560777"/>
            <a:ext cx="8242300" cy="601375"/>
          </a:xfrm>
          <a:prstGeom prst="rect">
            <a:avLst/>
          </a:prstGeom>
          <a:effectLst>
            <a:outerShdw blurRad="1143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algn="ctr">
              <a:defRPr sz="3600" b="0" spc="-50">
                <a:solidFill>
                  <a:schemeClr val="bg1"/>
                </a:solidFill>
              </a:defRPr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8" name="Tekstin paikkamerkki 3"/>
          <p:cNvSpPr>
            <a:spLocks noGrp="1"/>
          </p:cNvSpPr>
          <p:nvPr>
            <p:ph type="body" sz="quarter" idx="16" hasCustomPrompt="1"/>
          </p:nvPr>
        </p:nvSpPr>
        <p:spPr>
          <a:xfrm>
            <a:off x="469484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30" baseline="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fi-FI" noProof="0"/>
              <a:t>Nimi/nimet</a:t>
            </a:r>
          </a:p>
        </p:txBody>
      </p:sp>
      <p:sp>
        <p:nvSpPr>
          <p:cNvPr id="10" name="Tekstin paikkamerkki 3"/>
          <p:cNvSpPr>
            <a:spLocks noGrp="1"/>
          </p:cNvSpPr>
          <p:nvPr>
            <p:ph type="body" sz="quarter" idx="17" hasCustomPrompt="1"/>
          </p:nvPr>
        </p:nvSpPr>
        <p:spPr>
          <a:xfrm>
            <a:off x="3360989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30" baseline="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fi-FI" noProof="0"/>
              <a:t>Nimi/nimet</a:t>
            </a:r>
          </a:p>
        </p:txBody>
      </p:sp>
      <p:sp>
        <p:nvSpPr>
          <p:cNvPr id="22" name="Tekstin paikkamerkki 3"/>
          <p:cNvSpPr>
            <a:spLocks noGrp="1"/>
          </p:cNvSpPr>
          <p:nvPr>
            <p:ph type="body" sz="quarter" idx="19" hasCustomPrompt="1"/>
          </p:nvPr>
        </p:nvSpPr>
        <p:spPr>
          <a:xfrm>
            <a:off x="6252494" y="4235658"/>
            <a:ext cx="2450863" cy="475373"/>
          </a:xfrm>
          <a:effectLst>
            <a:outerShdw blurRad="889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200" b="0" spc="-30" baseline="0">
                <a:solidFill>
                  <a:schemeClr val="bg1"/>
                </a:solidFill>
              </a:defRPr>
            </a:lvl1pPr>
            <a:lvl2pPr marL="252000" indent="0">
              <a:buNone/>
              <a:defRPr sz="1200">
                <a:solidFill>
                  <a:srgbClr val="FFFFFF"/>
                </a:solidFill>
              </a:defRPr>
            </a:lvl2pPr>
            <a:lvl3pPr marL="504000" indent="0">
              <a:buNone/>
              <a:defRPr sz="1200">
                <a:solidFill>
                  <a:srgbClr val="FFFFFF"/>
                </a:solidFill>
              </a:defRPr>
            </a:lvl3pPr>
            <a:lvl4pPr marL="756000" indent="0">
              <a:buNone/>
              <a:defRPr sz="1200">
                <a:solidFill>
                  <a:srgbClr val="FFFFFF"/>
                </a:solidFill>
              </a:defRPr>
            </a:lvl4pPr>
            <a:lvl5pPr marL="10080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fi-FI" noProof="0"/>
              <a:t>Nimi/nimet</a:t>
            </a:r>
          </a:p>
        </p:txBody>
      </p:sp>
      <p:sp>
        <p:nvSpPr>
          <p:cNvPr id="2" name="Kuvan paikkamerkki 5">
            <a:extLst>
              <a:ext uri="{FF2B5EF4-FFF2-40B4-BE49-F238E27FC236}">
                <a16:creationId xmlns:a16="http://schemas.microsoft.com/office/drawing/2014/main" id="{9D760F72-F115-B316-CC63-F170329F4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D6082-AAF8-8849-9C14-44FDD59CC6F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3C6E9-E1E7-8D46-A6C0-FD1B08DEFA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8750300" y="0"/>
            <a:ext cx="393700" cy="238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93D7D-EEF9-9C47-9669-B4CD4C275823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7789863" y="4774089"/>
            <a:ext cx="742950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AE4B86-EB5E-014C-9496-68C7C68D835D}" type="datetime1">
              <a:rPr lang="fi-FI" noProof="0" smtClean="0"/>
              <a:t>12.11.2025</a:t>
            </a:fld>
            <a:endParaRPr lang="fi-FI" noProof="0" dirty="0"/>
          </a:p>
        </p:txBody>
      </p:sp>
    </p:spTree>
    <p:extLst>
      <p:ext uri="{BB962C8B-B14F-4D97-AF65-F5344CB8AC3E}">
        <p14:creationId xmlns:p14="http://schemas.microsoft.com/office/powerpoint/2010/main" val="2683746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_Välikansi_tausta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4" name="Kuvan paikkamerkki 5">
            <a:extLst>
              <a:ext uri="{FF2B5EF4-FFF2-40B4-BE49-F238E27FC236}">
                <a16:creationId xmlns:a16="http://schemas.microsoft.com/office/drawing/2014/main" id="{ABC25AD9-1883-483A-99D1-86617A2E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219200"/>
            <a:ext cx="6858000" cy="1369376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92544"/>
            <a:ext cx="6858000" cy="443816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850B64-3E82-9C40-9109-73DDE872A51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210A9D-3438-D946-99D8-E88BBD12E4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91D04B8-072B-7A4B-8DD2-9932E24910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E79E7F-B520-A545-877E-8AA3EB887DD0}" type="datetime1">
              <a:rPr lang="fi-FI" noProof="0" smtClean="0"/>
              <a:t>12.11.2025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353544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_Välikansi_valko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219201"/>
            <a:ext cx="6858000" cy="1483534"/>
          </a:xfrm>
          <a:effectLst/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78620"/>
            <a:ext cx="6858000" cy="448856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 dirty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324231-8993-4445-8556-94BE5E53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366C02-38D4-6B4F-9D9A-7862F9D0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85F74-9F3B-9043-A5A4-FF6C1278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F1ACD-18EB-8A44-B695-17AB952CAFF2}" type="datetime1">
              <a:rPr lang="fi-FI" noProof="0" smtClean="0"/>
              <a:t>12.11.2025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482890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3_Välikansi_kuva_oike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3">
            <a:extLst>
              <a:ext uri="{FF2B5EF4-FFF2-40B4-BE49-F238E27FC236}">
                <a16:creationId xmlns:a16="http://schemas.microsoft.com/office/drawing/2014/main" id="{080B1AAB-260D-0FB9-4651-9581F15EC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572000" y="0"/>
            <a:ext cx="4572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6069" y="1225784"/>
            <a:ext cx="3740454" cy="1114098"/>
          </a:xfrm>
          <a:effectLst/>
        </p:spPr>
        <p:txBody>
          <a:bodyPr anchor="ctr" anchorCtr="0">
            <a:noAutofit/>
          </a:bodyPr>
          <a:lstStyle>
            <a:lvl1pPr algn="l">
              <a:lnSpc>
                <a:spcPts val="3200"/>
              </a:lnSpc>
              <a:defRPr sz="32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dirty="0"/>
              <a:t>Kirjoita välikannen </a:t>
            </a:r>
            <a:br>
              <a:rPr lang="fi-FI" dirty="0"/>
            </a:br>
            <a:r>
              <a:rPr lang="fi-FI" dirty="0"/>
              <a:t>otsikko tähän</a:t>
            </a:r>
            <a:endParaRPr lang="en-US" dirty="0"/>
          </a:p>
        </p:txBody>
      </p:sp>
      <p:sp>
        <p:nvSpPr>
          <p:cNvPr id="4" name="Kuvan paikkamerkki 5">
            <a:extLst>
              <a:ext uri="{FF2B5EF4-FFF2-40B4-BE49-F238E27FC236}">
                <a16:creationId xmlns:a16="http://schemas.microsoft.com/office/drawing/2014/main" id="{E1B147BD-32B4-C4EC-9DEE-7AB3A4B7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38F7289-28C6-F749-B3A8-12110C3CE4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9037"/>
            <a:ext cx="1800000" cy="235633"/>
          </a:xfrm>
        </p:spPr>
        <p:txBody>
          <a:bodyPr/>
          <a:lstStyle/>
          <a:p>
            <a:r>
              <a:rPr lang="fi-FI"/>
              <a:t>© OP Pohjola / OP-Luottamuksellinen</a:t>
            </a:r>
            <a:endParaRPr lang="fi-FI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BA3D083-FE50-894C-8276-A747B70E7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8D34EFE-E883-3E4A-B42D-A21FB29C38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789863" y="4769037"/>
            <a:ext cx="742950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6CCECB-BEC7-124C-BEC8-29E142BDBA68}" type="datetime1">
              <a:rPr lang="fi-FI" smtClean="0"/>
              <a:t>12.11.2025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8211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4_Välikansi_kuva_alha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>
            <a:extLst>
              <a:ext uri="{FF2B5EF4-FFF2-40B4-BE49-F238E27FC236}">
                <a16:creationId xmlns:a16="http://schemas.microsoft.com/office/drawing/2014/main" id="{BAB2ADE1-02FA-2640-0C78-59915A66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2209800"/>
            <a:ext cx="9143999" cy="29337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6" y="911861"/>
            <a:ext cx="4625868" cy="434409"/>
          </a:xfrm>
        </p:spPr>
        <p:txBody>
          <a:bodyPr anchor="ctr"/>
          <a:lstStyle>
            <a:lvl1pPr>
              <a:defRPr spc="-50" baseline="0"/>
            </a:lvl1pPr>
          </a:lstStyle>
          <a:p>
            <a:r>
              <a:rPr lang="fi-FI" noProof="0" dirty="0"/>
              <a:t>Kirjoita välikannen otsikko</a:t>
            </a:r>
          </a:p>
        </p:txBody>
      </p:sp>
      <p:sp>
        <p:nvSpPr>
          <p:cNvPr id="14" name="Kuvan paikkamerkki 5">
            <a:extLst>
              <a:ext uri="{FF2B5EF4-FFF2-40B4-BE49-F238E27FC236}">
                <a16:creationId xmlns:a16="http://schemas.microsoft.com/office/drawing/2014/main" id="{8CFD6E28-7D0A-3D87-7FDD-66B8DA057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462781-A494-174D-8F5B-41D9666F7304}" type="datetime1">
              <a:rPr lang="fi-FI" noProof="0" smtClean="0"/>
              <a:t>12.11.2025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618534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5_Välikansi_tausta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A021AE-6C78-5A46-CCCC-866DA0C76D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509" y="2978590"/>
            <a:ext cx="6858000" cy="1275823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CDB689A-9543-4B4E-B72C-4D9752684D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F0CF8B-E8BC-7F45-BC72-BB8E036995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428F73B-8441-564F-9BF2-60AD33F2DB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584015-0E3C-4D43-9CA5-254E8458AE2E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3" name="Kuvan paikkamerkki 5">
            <a:extLst>
              <a:ext uri="{FF2B5EF4-FFF2-40B4-BE49-F238E27FC236}">
                <a16:creationId xmlns:a16="http://schemas.microsoft.com/office/drawing/2014/main" id="{2992D068-0CB3-DB3A-192B-E7EADD73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7685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6_Välikansi_tausta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anchor="ctr"/>
          <a:lstStyle>
            <a:lvl1pPr marL="0" indent="0">
              <a:buNone/>
              <a:defRPr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920" y="477531"/>
            <a:ext cx="6858000" cy="741669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t">
            <a:noAutofit/>
          </a:bodyPr>
          <a:lstStyle>
            <a:lvl1pPr algn="l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850B64-3E82-9C40-9109-73DDE872A51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210A9D-3438-D946-99D8-E88BBD12E4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91D04B8-072B-7A4B-8DD2-9932E24910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F05AE-A713-D845-9F08-E838C2A8E94D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Kuvan paikkamerkki 5">
            <a:extLst>
              <a:ext uri="{FF2B5EF4-FFF2-40B4-BE49-F238E27FC236}">
                <a16:creationId xmlns:a16="http://schemas.microsoft.com/office/drawing/2014/main" id="{ABC25AD9-1883-483A-99D1-86617A2E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191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1b_Otsikkodia_OP-Pohj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3">
            <a:extLst>
              <a:ext uri="{FF2B5EF4-FFF2-40B4-BE49-F238E27FC236}">
                <a16:creationId xmlns:a16="http://schemas.microsoft.com/office/drawing/2014/main" id="{080B1AAB-260D-0FB9-4651-9581F15EC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4540250" indent="0">
              <a:buNone/>
              <a:tabLst>
                <a:tab pos="1333500" algn="l"/>
              </a:tabLst>
              <a:defRPr baseline="0">
                <a:solidFill>
                  <a:srgbClr val="D1D2D3"/>
                </a:solidFill>
              </a:defRPr>
            </a:lvl1pPr>
          </a:lstStyle>
          <a:p>
            <a:pPr marL="454025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1333500" algn="l"/>
              </a:tabLst>
              <a:defRPr/>
            </a:pPr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C0955-991B-5964-88E3-8A2D528FF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6890" y="527905"/>
            <a:ext cx="4090987" cy="4079264"/>
          </a:xfrm>
          <a:blipFill>
            <a:blip r:embed="rId2"/>
            <a:srcRect/>
            <a:stretch>
              <a:fillRect l="143" r="143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3738" y="2098431"/>
            <a:ext cx="3452447" cy="1114098"/>
          </a:xfrm>
          <a:effectLst/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dirty="0"/>
              <a:t>Kirjoita esityksen </a:t>
            </a:r>
            <a:br>
              <a:rPr lang="fi-FI" dirty="0"/>
            </a:br>
            <a:r>
              <a:rPr lang="fi-FI" dirty="0"/>
              <a:t>otsikko tähän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738" y="3288515"/>
            <a:ext cx="3452447" cy="755946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sz="2400" spc="-50" baseline="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dirty="0"/>
              <a:t>Lisätiedot</a:t>
            </a:r>
            <a:endParaRPr lang="en-US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38F7289-28C6-F749-B3A8-12110C3CE4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9037"/>
            <a:ext cx="1800000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Pohjola / OP-Luottamuksellinen</a:t>
            </a:r>
            <a:endParaRPr lang="fi-FI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BA3D083-FE50-894C-8276-A747B70E7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8D34EFE-E883-3E4A-B42D-A21FB29C38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04200" y="4769037"/>
            <a:ext cx="742950" cy="23563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7AD2153-6147-2A45-B5B2-6688E6CCB05F}" type="datetime1">
              <a:rPr lang="fi-FI" smtClean="0"/>
              <a:t>12.11.2025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66176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7_Välikansi_luettelo_tausta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chemeClr val="accent3"/>
                </a:solidFill>
              </a:defRPr>
            </a:lvl1pPr>
          </a:lstStyle>
          <a:p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09" y="1077362"/>
            <a:ext cx="4153277" cy="1275823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t">
            <a:noAutofit/>
          </a:bodyPr>
          <a:lstStyle>
            <a:lvl1pPr algn="l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00206-4020-B1C9-A512-3E0C160E1D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9708" y="1122630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720A0E7-FA0A-ACD5-E3A8-EFF90C77F7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9708" y="1779662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6979BD3-F6AE-C4A8-24D5-300264C2B6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9708" y="2422835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5731BD1C-7A37-18B9-4A19-88EDFBFFFB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9708" y="3088325"/>
            <a:ext cx="3775075" cy="569275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850B64-3E82-9C40-9109-73DDE872A51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  <a:endParaRPr lang="fi-FI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210A9D-3438-D946-99D8-E88BBD12E4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91D04B8-072B-7A4B-8DD2-9932E24910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AFFF95-F4E3-1D4E-B970-D44510506E58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Kuvan paikkamerkki 5">
            <a:extLst>
              <a:ext uri="{FF2B5EF4-FFF2-40B4-BE49-F238E27FC236}">
                <a16:creationId xmlns:a16="http://schemas.microsoft.com/office/drawing/2014/main" id="{ABC25AD9-1883-483A-99D1-86617A2E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 dirty="0"/>
              <a:t>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1C12555-98FF-178C-CB38-3CC392573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flipV="1">
            <a:off x="5009708" y="1703593"/>
            <a:ext cx="3775075" cy="45719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8340034-8444-B892-7CB9-ECD2D5BA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flipV="1">
            <a:off x="5009708" y="2360625"/>
            <a:ext cx="3775075" cy="45719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992F6C0-C7B6-C3FC-DCC3-F88AA9638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flipV="1">
            <a:off x="5009708" y="3003798"/>
            <a:ext cx="3775075" cy="45719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9AECD13-77C4-AFD0-3C5B-E0734C4D4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flipV="1">
            <a:off x="5009708" y="3671302"/>
            <a:ext cx="3775075" cy="45719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095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8_Välikansi_luettelo_valko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09" y="1077362"/>
            <a:ext cx="4153277" cy="1275823"/>
          </a:xfrm>
          <a:effectLst/>
        </p:spPr>
        <p:txBody>
          <a:bodyPr anchor="t">
            <a:noAutofit/>
          </a:bodyPr>
          <a:lstStyle>
            <a:lvl1pPr algn="l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00206-4020-B1C9-A512-3E0C160E1D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9708" y="1122630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720A0E7-FA0A-ACD5-E3A8-EFF90C77F7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9708" y="1779662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6979BD3-F6AE-C4A8-24D5-300264C2B6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9708" y="2422835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5731BD1C-7A37-18B9-4A19-88EDFBFFFB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9708" y="3070907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850B64-3E82-9C40-9109-73DDE872A51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210A9D-3438-D946-99D8-E88BBD12E4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91D04B8-072B-7A4B-8DD2-9932E24910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A88795-814F-964C-9D89-DF82BDD3F97A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1C12555-98FF-178C-CB38-3CC392573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flipV="1">
            <a:off x="5009708" y="1703593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8340034-8444-B892-7CB9-ECD2D5BA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flipV="1">
            <a:off x="5009708" y="2360625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992F6C0-C7B6-C3FC-DCC3-F88AA9638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flipV="1">
            <a:off x="5009708" y="3003798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4A65919-FD50-B358-8439-3A7958A5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flipV="1">
            <a:off x="5009708" y="3651870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091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_Sisällysluett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i-FI" noProof="0"/>
              <a:t>Kirjoita sisällysluettelon otsikko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681" y="1246592"/>
            <a:ext cx="8004596" cy="3401839"/>
          </a:xfrm>
        </p:spPr>
        <p:txBody>
          <a:bodyPr>
            <a:noAutofit/>
          </a:bodyPr>
          <a:lstStyle>
            <a:lvl1pPr marL="180975" indent="-216000">
              <a:buClr>
                <a:schemeClr val="accent1"/>
              </a:buClr>
              <a:buFont typeface="+mj-lt"/>
              <a:buAutoNum type="arabicPeriod"/>
              <a:tabLst/>
              <a:defRPr sz="1600" spc="-20" baseline="0">
                <a:solidFill>
                  <a:schemeClr val="tx1"/>
                </a:solidFill>
              </a:defRPr>
            </a:lvl1pPr>
            <a:lvl2pPr marL="432000" indent="-216000">
              <a:buFont typeface="+mj-lt"/>
              <a:buAutoNum type="arabicPeriod"/>
              <a:tabLst/>
              <a:defRPr sz="1600" spc="-20" baseline="0"/>
            </a:lvl2pPr>
            <a:lvl3pPr marL="648000" indent="-216000">
              <a:buFont typeface="+mj-lt"/>
              <a:buAutoNum type="arabicPeriod"/>
              <a:tabLst/>
              <a:defRPr sz="1600" spc="-20" baseline="0"/>
            </a:lvl3pPr>
            <a:lvl4pPr marL="864000" indent="-216000">
              <a:buFont typeface="+mj-lt"/>
              <a:buAutoNum type="arabicPeriod"/>
              <a:tabLst/>
              <a:defRPr sz="1600" spc="-20" baseline="0"/>
            </a:lvl4pPr>
            <a:lvl5pPr marL="1080000" indent="-216000">
              <a:buFont typeface="+mj-lt"/>
              <a:buAutoNum type="arabicPeriod"/>
              <a:tabLst/>
              <a:defRPr sz="1600" spc="-20" baseline="0"/>
            </a:lvl5pPr>
            <a:lvl6pPr marL="2151063" indent="-717550">
              <a:buFont typeface="+mj-lt"/>
              <a:buAutoNum type="arabicPeriod"/>
              <a:defRPr sz="1800"/>
            </a:lvl6pPr>
            <a:lvl7pPr marL="2151063" indent="-717550">
              <a:buFont typeface="+mj-lt"/>
              <a:buAutoNum type="arabicPeriod"/>
              <a:defRPr sz="1800"/>
            </a:lvl7pPr>
            <a:lvl8pPr marL="2151063" indent="-717550">
              <a:buFont typeface="+mj-lt"/>
              <a:buAutoNum type="arabicPeriod"/>
              <a:defRPr sz="1800"/>
            </a:lvl8pPr>
            <a:lvl9pPr marL="2151063" indent="-717550">
              <a:buFont typeface="+mj-lt"/>
              <a:buAutoNum type="arabicPeriod"/>
              <a:defRPr sz="1800"/>
            </a:lvl9pPr>
          </a:lstStyle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84DD0-D701-2346-BBF8-E6C2BA71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C34A9-AE17-7A42-840D-86EEC34C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77A96-6674-154B-9F2B-75147AD8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54E5F-7D74-E242-8B13-16F884BC7B79}" type="datetime1">
              <a:rPr lang="fi-FI" noProof="0" smtClean="0"/>
              <a:t>12.11.2025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823010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_Sisällysluettelo_kuva-oike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uvan paikkamerkki 3">
            <a:extLst>
              <a:ext uri="{FF2B5EF4-FFF2-40B4-BE49-F238E27FC236}">
                <a16:creationId xmlns:a16="http://schemas.microsoft.com/office/drawing/2014/main" id="{05A6B9F1-C18D-124F-F87A-845B4E12A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73874" y="0"/>
            <a:ext cx="3670126" cy="5143500"/>
          </a:xfrm>
          <a:solidFill>
            <a:schemeClr val="accent2"/>
          </a:solidFill>
        </p:spPr>
        <p:txBody>
          <a:bodyPr/>
          <a:lstStyle>
            <a:lvl1pPr marL="0" indent="0" algn="l">
              <a:buNone/>
              <a:defRPr>
                <a:solidFill>
                  <a:schemeClr val="accent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4510393" cy="80782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fi-FI" noProof="0"/>
              <a:t>Kirjoita sisällysluettelon otsikko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681" y="1246592"/>
            <a:ext cx="4511519" cy="3401839"/>
          </a:xfrm>
        </p:spPr>
        <p:txBody>
          <a:bodyPr>
            <a:noAutofit/>
          </a:bodyPr>
          <a:lstStyle>
            <a:lvl1pPr marL="180975" indent="-216000">
              <a:buClr>
                <a:schemeClr val="accent1"/>
              </a:buClr>
              <a:buFont typeface="+mj-lt"/>
              <a:buAutoNum type="arabicPeriod"/>
              <a:tabLst/>
              <a:defRPr sz="1600" spc="-20" baseline="0">
                <a:solidFill>
                  <a:schemeClr val="tx1"/>
                </a:solidFill>
              </a:defRPr>
            </a:lvl1pPr>
            <a:lvl2pPr marL="432000" indent="-216000">
              <a:buFont typeface="+mj-lt"/>
              <a:buAutoNum type="arabicPeriod"/>
              <a:tabLst/>
              <a:defRPr sz="1600" spc="-20" baseline="0"/>
            </a:lvl2pPr>
            <a:lvl3pPr marL="648000" indent="-216000">
              <a:buFont typeface="+mj-lt"/>
              <a:buAutoNum type="arabicPeriod"/>
              <a:tabLst/>
              <a:defRPr sz="1600" spc="-20" baseline="0"/>
            </a:lvl3pPr>
            <a:lvl4pPr marL="864000" indent="-216000">
              <a:buFont typeface="+mj-lt"/>
              <a:buAutoNum type="arabicPeriod"/>
              <a:tabLst/>
              <a:defRPr sz="1600" spc="-20" baseline="0"/>
            </a:lvl4pPr>
            <a:lvl5pPr marL="1080000" indent="-216000">
              <a:buFont typeface="+mj-lt"/>
              <a:buAutoNum type="arabicPeriod"/>
              <a:tabLst/>
              <a:defRPr sz="1600" spc="-20" baseline="0"/>
            </a:lvl5pPr>
            <a:lvl6pPr marL="2151063" indent="-717550">
              <a:buFont typeface="+mj-lt"/>
              <a:buAutoNum type="arabicPeriod"/>
              <a:defRPr sz="1800"/>
            </a:lvl6pPr>
            <a:lvl7pPr marL="2151063" indent="-717550">
              <a:buFont typeface="+mj-lt"/>
              <a:buAutoNum type="arabicPeriod"/>
              <a:defRPr sz="1800"/>
            </a:lvl7pPr>
            <a:lvl8pPr marL="2151063" indent="-717550">
              <a:buFont typeface="+mj-lt"/>
              <a:buAutoNum type="arabicPeriod"/>
              <a:defRPr sz="1800"/>
            </a:lvl8pPr>
            <a:lvl9pPr marL="2151063" indent="-717550">
              <a:buFont typeface="+mj-lt"/>
              <a:buAutoNum type="arabicPeriod"/>
              <a:defRPr sz="1800"/>
            </a:lvl9pPr>
          </a:lstStyle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84DD0-D701-2346-BBF8-E6C2BA71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C34A9-AE17-7A42-840D-86EEC34C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77A96-6674-154B-9F2B-75147AD8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D9571A-D334-5E43-9E15-6743A4B47114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6" name="Kuvan paikkamerkki 5">
            <a:extLst>
              <a:ext uri="{FF2B5EF4-FFF2-40B4-BE49-F238E27FC236}">
                <a16:creationId xmlns:a16="http://schemas.microsoft.com/office/drawing/2014/main" id="{439A3A17-2E02-3222-EEDE-0AF6482FB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5511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9_Puhujaslide_1-puhu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uvan paikkamerkki 3">
            <a:extLst>
              <a:ext uri="{FF2B5EF4-FFF2-40B4-BE49-F238E27FC236}">
                <a16:creationId xmlns:a16="http://schemas.microsoft.com/office/drawing/2014/main" id="{CF8D8E79-268E-8E4B-9F8A-AC307E98E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73874" y="0"/>
            <a:ext cx="3670126" cy="5143500"/>
          </a:xfrm>
          <a:solidFill>
            <a:schemeClr val="accent2"/>
          </a:solidFill>
        </p:spPr>
        <p:txBody>
          <a:bodyPr/>
          <a:lstStyle>
            <a:lvl1pPr marL="0" indent="0" algn="l">
              <a:buNone/>
              <a:defRPr>
                <a:solidFill>
                  <a:schemeClr val="accent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5" name="Kuvan paikkamerkki 5">
            <a:extLst>
              <a:ext uri="{FF2B5EF4-FFF2-40B4-BE49-F238E27FC236}">
                <a16:creationId xmlns:a16="http://schemas.microsoft.com/office/drawing/2014/main" id="{45538CD7-8DFA-8F45-E738-DA24DB3F2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9A0B41-C010-F44A-7CDA-11C36853C6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5288" y="776288"/>
            <a:ext cx="4572000" cy="57081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269875" indent="0">
              <a:buNone/>
              <a:defRPr sz="1400"/>
            </a:lvl2pPr>
            <a:lvl3pPr marL="539750" indent="0">
              <a:buNone/>
              <a:defRPr sz="1400"/>
            </a:lvl3pPr>
            <a:lvl4pPr marL="806450" indent="0">
              <a:buNone/>
              <a:defRPr sz="1400"/>
            </a:lvl4pPr>
            <a:lvl5pPr marL="1079500" indent="0">
              <a:buNone/>
              <a:defRPr sz="1400"/>
            </a:lvl5pPr>
          </a:lstStyle>
          <a:p>
            <a:pPr lvl="0"/>
            <a:r>
              <a:rPr lang="fi-FI" noProof="0"/>
              <a:t>KIRJOITA TILAISUUDEN NIMI</a:t>
            </a:r>
            <a:br>
              <a:rPr lang="fi-FI" noProof="0"/>
            </a:br>
            <a:r>
              <a:rPr lang="fi-FI" noProof="0"/>
              <a:t>X.X.20XX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014611E6-2957-536B-88B5-0A59C5524E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7636" y="1567995"/>
            <a:ext cx="4572000" cy="1003755"/>
          </a:xfrm>
        </p:spPr>
        <p:txBody>
          <a:bodyPr/>
          <a:lstStyle>
            <a:lvl1pPr marL="0" indent="0">
              <a:lnSpc>
                <a:spcPts val="4180"/>
              </a:lnSpc>
              <a:spcBef>
                <a:spcPts val="300"/>
              </a:spcBef>
              <a:buNone/>
              <a:defRPr sz="4000"/>
            </a:lvl1pPr>
            <a:lvl2pPr marL="269875" indent="0">
              <a:spcBef>
                <a:spcPts val="300"/>
              </a:spcBef>
              <a:buNone/>
              <a:defRPr sz="4400"/>
            </a:lvl2pPr>
            <a:lvl3pPr marL="539750" indent="0">
              <a:spcBef>
                <a:spcPts val="300"/>
              </a:spcBef>
              <a:buNone/>
              <a:defRPr sz="4400"/>
            </a:lvl3pPr>
            <a:lvl4pPr marL="806450" indent="0">
              <a:spcBef>
                <a:spcPts val="300"/>
              </a:spcBef>
              <a:buNone/>
              <a:defRPr sz="4400"/>
            </a:lvl4pPr>
            <a:lvl5pPr marL="1079500" indent="0">
              <a:spcBef>
                <a:spcPts val="300"/>
              </a:spcBef>
              <a:buNone/>
              <a:defRPr sz="4400"/>
            </a:lvl5pPr>
          </a:lstStyle>
          <a:p>
            <a:pPr lvl="0"/>
            <a:r>
              <a:rPr lang="fi-FI" noProof="0" dirty="0"/>
              <a:t>Kirjoita otsikko tähän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D9D7C853-AD5F-1270-A3FB-ABEE18C011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7635" y="2918277"/>
            <a:ext cx="4656057" cy="39143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2000"/>
            </a:lvl1pPr>
            <a:lvl2pPr marL="269875" indent="0">
              <a:spcBef>
                <a:spcPts val="300"/>
              </a:spcBef>
              <a:buNone/>
              <a:defRPr sz="4400"/>
            </a:lvl2pPr>
            <a:lvl3pPr marL="539750" indent="0">
              <a:spcBef>
                <a:spcPts val="300"/>
              </a:spcBef>
              <a:buNone/>
              <a:defRPr sz="4400"/>
            </a:lvl3pPr>
            <a:lvl4pPr marL="806450" indent="0">
              <a:spcBef>
                <a:spcPts val="300"/>
              </a:spcBef>
              <a:buNone/>
              <a:defRPr sz="4400"/>
            </a:lvl4pPr>
            <a:lvl5pPr marL="1079500" indent="0">
              <a:spcBef>
                <a:spcPts val="300"/>
              </a:spcBef>
              <a:buNone/>
              <a:defRPr sz="4400"/>
            </a:lvl5pPr>
          </a:lstStyle>
          <a:p>
            <a:pPr lvl="0"/>
            <a:r>
              <a:rPr lang="fi-FI" noProof="0"/>
              <a:t>Puhuja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DD92767A-A71A-81B3-4CFB-189DFE1F37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7635" y="3317082"/>
            <a:ext cx="4656057" cy="586582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300"/>
              </a:spcBef>
              <a:buNone/>
              <a:defRPr sz="1400"/>
            </a:lvl1pPr>
            <a:lvl2pPr marL="269875" indent="0">
              <a:spcBef>
                <a:spcPts val="300"/>
              </a:spcBef>
              <a:buNone/>
              <a:defRPr sz="4400"/>
            </a:lvl2pPr>
            <a:lvl3pPr marL="539750" indent="0">
              <a:spcBef>
                <a:spcPts val="300"/>
              </a:spcBef>
              <a:buNone/>
              <a:defRPr sz="4400"/>
            </a:lvl3pPr>
            <a:lvl4pPr marL="806450" indent="0">
              <a:spcBef>
                <a:spcPts val="300"/>
              </a:spcBef>
              <a:buNone/>
              <a:defRPr sz="4400"/>
            </a:lvl4pPr>
            <a:lvl5pPr marL="1079500" indent="0">
              <a:spcBef>
                <a:spcPts val="300"/>
              </a:spcBef>
              <a:buNone/>
              <a:defRPr sz="4400"/>
            </a:lvl5pPr>
          </a:lstStyle>
          <a:p>
            <a:pPr lvl="0"/>
            <a:r>
              <a:rPr lang="fi-FI" noProof="0"/>
              <a:t>titteli</a:t>
            </a:r>
            <a:br>
              <a:rPr lang="fi-FI" noProof="0"/>
            </a:br>
            <a:r>
              <a:rPr lang="fi-FI" noProof="0"/>
              <a:t>organisaatio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77FC8346-652F-9AFF-96A4-3615C55B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3396C2D3-CBC2-5E94-C44D-A3BABADD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0504" y="4767263"/>
            <a:ext cx="742950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BEBFD5-9ECD-854C-BE1F-D577C40BAC6C}" type="datetime1">
              <a:rPr lang="fi-FI" noProof="0" smtClean="0"/>
              <a:t>12.11.2025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087514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0_Puhujaslide_2-puhuj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uvan paikkamerkki 3">
            <a:extLst>
              <a:ext uri="{FF2B5EF4-FFF2-40B4-BE49-F238E27FC236}">
                <a16:creationId xmlns:a16="http://schemas.microsoft.com/office/drawing/2014/main" id="{CF8D8E79-268E-8E4B-9F8A-AC307E98E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5577" y="0"/>
            <a:ext cx="1800000" cy="5143500"/>
          </a:xfrm>
          <a:solidFill>
            <a:schemeClr val="accent2"/>
          </a:solidFill>
        </p:spPr>
        <p:txBody>
          <a:bodyPr/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3" name="Kuvan paikkamerkki 17">
            <a:extLst>
              <a:ext uri="{FF2B5EF4-FFF2-40B4-BE49-F238E27FC236}">
                <a16:creationId xmlns:a16="http://schemas.microsoft.com/office/drawing/2014/main" id="{96921717-E1ED-7DD8-9A88-4B9DA4351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60763" y="4736263"/>
            <a:ext cx="968400" cy="273600"/>
          </a:xfrm>
          <a:blipFill dpi="0" rotWithShape="0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258"/>
            </a:stretch>
          </a:blipFill>
        </p:spPr>
        <p:txBody>
          <a:bodyPr anchor="ctr" anchorCtr="0">
            <a:normAutofit/>
          </a:bodyPr>
          <a:lstStyle>
            <a:lvl1pPr>
              <a:buNone/>
              <a:defRPr>
                <a:noFill/>
              </a:defRPr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2" name="Kuvan paikkamerkki 3">
            <a:extLst>
              <a:ext uri="{FF2B5EF4-FFF2-40B4-BE49-F238E27FC236}">
                <a16:creationId xmlns:a16="http://schemas.microsoft.com/office/drawing/2014/main" id="{4172E194-6FF0-5F0B-7569-4191538EA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44000" y="0"/>
            <a:ext cx="1800000" cy="5143500"/>
          </a:xfrm>
          <a:solidFill>
            <a:schemeClr val="accent2"/>
          </a:solidFill>
        </p:spPr>
        <p:txBody>
          <a:bodyPr/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6" name="Kuvan paikkamerkki 5">
            <a:extLst>
              <a:ext uri="{FF2B5EF4-FFF2-40B4-BE49-F238E27FC236}">
                <a16:creationId xmlns:a16="http://schemas.microsoft.com/office/drawing/2014/main" id="{3AF110CB-64A7-5A32-6903-845D0EE6C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C5735FE-0651-3596-4D0D-C4924FCB00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5288" y="776288"/>
            <a:ext cx="4572000" cy="57081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269875" indent="0">
              <a:buNone/>
              <a:defRPr sz="1400"/>
            </a:lvl2pPr>
            <a:lvl3pPr marL="539750" indent="0">
              <a:buNone/>
              <a:defRPr sz="1400"/>
            </a:lvl3pPr>
            <a:lvl4pPr marL="806450" indent="0">
              <a:buNone/>
              <a:defRPr sz="1400"/>
            </a:lvl4pPr>
            <a:lvl5pPr marL="1079500" indent="0">
              <a:buNone/>
              <a:defRPr sz="1400"/>
            </a:lvl5pPr>
          </a:lstStyle>
          <a:p>
            <a:pPr lvl="0"/>
            <a:r>
              <a:rPr lang="fi-FI" noProof="0"/>
              <a:t>KIRJOITA TILAISUUDEN NIMI</a:t>
            </a:r>
            <a:br>
              <a:rPr lang="fi-FI" noProof="0"/>
            </a:br>
            <a:r>
              <a:rPr lang="fi-FI" noProof="0"/>
              <a:t>X.X.20XX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6D6DECE-9EDB-E046-E32E-9AFFD54EF7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7636" y="1567995"/>
            <a:ext cx="4572000" cy="1003755"/>
          </a:xfrm>
        </p:spPr>
        <p:txBody>
          <a:bodyPr/>
          <a:lstStyle>
            <a:lvl1pPr marL="0" indent="0">
              <a:lnSpc>
                <a:spcPts val="4180"/>
              </a:lnSpc>
              <a:spcBef>
                <a:spcPts val="300"/>
              </a:spcBef>
              <a:buNone/>
              <a:defRPr sz="4000"/>
            </a:lvl1pPr>
            <a:lvl2pPr marL="269875" indent="0">
              <a:spcBef>
                <a:spcPts val="300"/>
              </a:spcBef>
              <a:buNone/>
              <a:defRPr sz="4400"/>
            </a:lvl2pPr>
            <a:lvl3pPr marL="539750" indent="0">
              <a:spcBef>
                <a:spcPts val="300"/>
              </a:spcBef>
              <a:buNone/>
              <a:defRPr sz="4400"/>
            </a:lvl3pPr>
            <a:lvl4pPr marL="806450" indent="0">
              <a:spcBef>
                <a:spcPts val="300"/>
              </a:spcBef>
              <a:buNone/>
              <a:defRPr sz="4400"/>
            </a:lvl4pPr>
            <a:lvl5pPr marL="1079500" indent="0">
              <a:spcBef>
                <a:spcPts val="300"/>
              </a:spcBef>
              <a:buNone/>
              <a:defRPr sz="4400"/>
            </a:lvl5pPr>
          </a:lstStyle>
          <a:p>
            <a:pPr lvl="0"/>
            <a:r>
              <a:rPr lang="fi-FI" noProof="0" dirty="0"/>
              <a:t>Kirjoita otsikko tähän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2CFF877C-AE19-FA3E-8EED-1D4D32AB2A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7636" y="2918277"/>
            <a:ext cx="2239428" cy="39143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2000"/>
            </a:lvl1pPr>
            <a:lvl2pPr marL="269875" indent="0">
              <a:spcBef>
                <a:spcPts val="300"/>
              </a:spcBef>
              <a:buNone/>
              <a:defRPr sz="4400"/>
            </a:lvl2pPr>
            <a:lvl3pPr marL="539750" indent="0">
              <a:spcBef>
                <a:spcPts val="300"/>
              </a:spcBef>
              <a:buNone/>
              <a:defRPr sz="4400"/>
            </a:lvl3pPr>
            <a:lvl4pPr marL="806450" indent="0">
              <a:spcBef>
                <a:spcPts val="300"/>
              </a:spcBef>
              <a:buNone/>
              <a:defRPr sz="4400"/>
            </a:lvl4pPr>
            <a:lvl5pPr marL="1079500" indent="0">
              <a:spcBef>
                <a:spcPts val="300"/>
              </a:spcBef>
              <a:buNone/>
              <a:defRPr sz="4400"/>
            </a:lvl5pPr>
          </a:lstStyle>
          <a:p>
            <a:pPr lvl="0"/>
            <a:r>
              <a:rPr lang="fi-FI" noProof="0"/>
              <a:t>Puhuja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D0F6346-C2C7-65A6-6699-BCB2923997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7636" y="3317082"/>
            <a:ext cx="2239428" cy="586582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300"/>
              </a:spcBef>
              <a:buNone/>
              <a:defRPr sz="1400"/>
            </a:lvl1pPr>
            <a:lvl2pPr marL="269875" indent="0">
              <a:spcBef>
                <a:spcPts val="300"/>
              </a:spcBef>
              <a:buNone/>
              <a:defRPr sz="4400"/>
            </a:lvl2pPr>
            <a:lvl3pPr marL="539750" indent="0">
              <a:spcBef>
                <a:spcPts val="300"/>
              </a:spcBef>
              <a:buNone/>
              <a:defRPr sz="4400"/>
            </a:lvl3pPr>
            <a:lvl4pPr marL="806450" indent="0">
              <a:spcBef>
                <a:spcPts val="300"/>
              </a:spcBef>
              <a:buNone/>
              <a:defRPr sz="4400"/>
            </a:lvl4pPr>
            <a:lvl5pPr marL="1079500" indent="0">
              <a:spcBef>
                <a:spcPts val="300"/>
              </a:spcBef>
              <a:buNone/>
              <a:defRPr sz="4400"/>
            </a:lvl5pPr>
          </a:lstStyle>
          <a:p>
            <a:pPr lvl="0"/>
            <a:r>
              <a:rPr lang="fi-FI" noProof="0"/>
              <a:t>titteli</a:t>
            </a:r>
            <a:br>
              <a:rPr lang="fi-FI" noProof="0"/>
            </a:br>
            <a:r>
              <a:rPr lang="fi-FI" noProof="0"/>
              <a:t>organisaatio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61F6D7F-5526-C974-A7C0-989A7C1A22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29798" y="2918277"/>
            <a:ext cx="2239428" cy="39143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None/>
              <a:defRPr sz="2000"/>
            </a:lvl1pPr>
            <a:lvl2pPr marL="269875" indent="0">
              <a:spcBef>
                <a:spcPts val="300"/>
              </a:spcBef>
              <a:buNone/>
              <a:defRPr sz="4400"/>
            </a:lvl2pPr>
            <a:lvl3pPr marL="539750" indent="0">
              <a:spcBef>
                <a:spcPts val="300"/>
              </a:spcBef>
              <a:buNone/>
              <a:defRPr sz="4400"/>
            </a:lvl3pPr>
            <a:lvl4pPr marL="806450" indent="0">
              <a:spcBef>
                <a:spcPts val="300"/>
              </a:spcBef>
              <a:buNone/>
              <a:defRPr sz="4400"/>
            </a:lvl4pPr>
            <a:lvl5pPr marL="1079500" indent="0">
              <a:spcBef>
                <a:spcPts val="300"/>
              </a:spcBef>
              <a:buNone/>
              <a:defRPr sz="4400"/>
            </a:lvl5pPr>
          </a:lstStyle>
          <a:p>
            <a:pPr lvl="0"/>
            <a:r>
              <a:rPr lang="fi-FI" noProof="0"/>
              <a:t>Puhuja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C4921752-2044-5954-2DC5-121C333B75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29798" y="3317082"/>
            <a:ext cx="2239428" cy="586582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300"/>
              </a:spcBef>
              <a:buNone/>
              <a:defRPr sz="1400"/>
            </a:lvl1pPr>
            <a:lvl2pPr marL="269875" indent="0">
              <a:spcBef>
                <a:spcPts val="300"/>
              </a:spcBef>
              <a:buNone/>
              <a:defRPr sz="4400"/>
            </a:lvl2pPr>
            <a:lvl3pPr marL="539750" indent="0">
              <a:spcBef>
                <a:spcPts val="300"/>
              </a:spcBef>
              <a:buNone/>
              <a:defRPr sz="4400"/>
            </a:lvl3pPr>
            <a:lvl4pPr marL="806450" indent="0">
              <a:spcBef>
                <a:spcPts val="300"/>
              </a:spcBef>
              <a:buNone/>
              <a:defRPr sz="4400"/>
            </a:lvl4pPr>
            <a:lvl5pPr marL="1079500" indent="0">
              <a:spcBef>
                <a:spcPts val="300"/>
              </a:spcBef>
              <a:buNone/>
              <a:defRPr sz="4400"/>
            </a:lvl5pPr>
          </a:lstStyle>
          <a:p>
            <a:pPr lvl="0"/>
            <a:r>
              <a:rPr lang="fi-FI" noProof="0"/>
              <a:t>titteli</a:t>
            </a:r>
            <a:br>
              <a:rPr lang="fi-FI" noProof="0"/>
            </a:br>
            <a:r>
              <a:rPr lang="fi-FI" noProof="0"/>
              <a:t>organisaatio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519A033-CC89-9451-CD21-B030D6C6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85141E35-7308-04E0-41E6-E7E28C8A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0504" y="4767263"/>
            <a:ext cx="742950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C5FEA5-ED50-4748-947C-538F46C336E6}" type="datetime1">
              <a:rPr lang="fi-FI" noProof="0" smtClean="0"/>
              <a:t>12.11.2025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380382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6500A-DB06-EF41-8EA6-357FA442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9E05C-A473-2C49-B2A5-3A52C59D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72484-F666-0743-8059-955F5DE6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A52C-058D-5C4D-B191-33ACA0471F56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E29A0-8A32-1BC7-6633-8F09FFE63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703513" y="1717675"/>
            <a:ext cx="2120900" cy="1708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21160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D8E34C-C8CD-094E-87A8-029B87B1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DBBD15-5FF0-BE41-AF49-412F0ECB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804391-2771-E148-BEE7-D31D4E0A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14A8-6B20-2B4C-BBC6-F72FF9E650AA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7133F9-14A4-62B6-EA62-EE57D89F5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2537365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681" y="1246592"/>
            <a:ext cx="8004596" cy="3401839"/>
          </a:xfrm>
        </p:spPr>
        <p:txBody>
          <a:bodyPr>
            <a:noAutofit/>
          </a:bodyPr>
          <a:lstStyle>
            <a:lvl1pPr>
              <a:defRPr spc="-20" baseline="0"/>
            </a:lvl1pPr>
            <a:lvl2pPr>
              <a:defRPr spc="-20" baseline="0"/>
            </a:lvl2pPr>
            <a:lvl3pPr>
              <a:defRPr spc="-20" baseline="0"/>
            </a:lvl3pPr>
            <a:lvl4pPr>
              <a:defRPr spc="-20" baseline="0"/>
            </a:lvl4pPr>
            <a:lvl5pPr>
              <a:defRPr spc="-20" baseline="0"/>
            </a:lvl5pPr>
          </a:lstStyle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A9DB845-3532-7E4C-FE27-6E6C621C6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2A61-C3E8-F34C-A92F-30C857AE039B}" type="datetime1">
              <a:rPr lang="fi-FI" noProof="0" smtClean="0"/>
              <a:t>12.11.2025</a:t>
            </a:fld>
            <a:endParaRPr lang="fi-FI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8709D1F-B6AE-CA45-234E-5779F7AA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DD4CBFE-C6C5-4B6F-3265-A5144B9F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192045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4_Otsikko ja sisältö v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681" y="1246592"/>
            <a:ext cx="3997746" cy="3401839"/>
          </a:xfrm>
        </p:spPr>
        <p:txBody>
          <a:bodyPr>
            <a:noAutofit/>
          </a:bodyPr>
          <a:lstStyle>
            <a:lvl1pPr>
              <a:defRPr spc="-20" baseline="0"/>
            </a:lvl1pPr>
            <a:lvl2pPr>
              <a:defRPr spc="-20" baseline="0"/>
            </a:lvl2pPr>
            <a:lvl3pPr>
              <a:defRPr spc="-20" baseline="0"/>
            </a:lvl3pPr>
            <a:lvl4pPr>
              <a:defRPr spc="-20" baseline="0"/>
            </a:lvl4pPr>
            <a:lvl5pPr>
              <a:defRPr spc="-20" baseline="0"/>
            </a:lvl5pPr>
          </a:lstStyle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357D88-EA4C-5F4E-8F2A-9798C1DC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CCF1A-940B-7844-8D7D-0506893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43BB0-E071-694A-9344-B4418F9C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89863" y="4767263"/>
            <a:ext cx="742950" cy="235633"/>
          </a:xfrm>
        </p:spPr>
        <p:txBody>
          <a:bodyPr/>
          <a:lstStyle/>
          <a:p>
            <a:fld id="{EF38EB81-36F7-8149-BE72-7B618EB133F3}" type="datetime1">
              <a:rPr lang="fi-FI" noProof="0" smtClean="0"/>
              <a:t>12.11.2025</a:t>
            </a:fld>
            <a:endParaRPr lang="fi-FI" noProof="0" dirty="0"/>
          </a:p>
        </p:txBody>
      </p:sp>
    </p:spTree>
    <p:extLst>
      <p:ext uri="{BB962C8B-B14F-4D97-AF65-F5344CB8AC3E}">
        <p14:creationId xmlns:p14="http://schemas.microsoft.com/office/powerpoint/2010/main" val="169055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_Otsikkodia_Liikemer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8EE67C3-884D-148B-1ADB-F015D12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15" y="371720"/>
            <a:ext cx="777142" cy="777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2384" y="2098431"/>
            <a:ext cx="3804139" cy="1114098"/>
          </a:xfrm>
          <a:effectLst/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dirty="0"/>
              <a:t>Kirjoita esityksen </a:t>
            </a:r>
            <a:br>
              <a:rPr lang="fi-FI" dirty="0"/>
            </a:br>
            <a:r>
              <a:rPr lang="fi-FI" dirty="0"/>
              <a:t>otsikko tähän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384" y="3288515"/>
            <a:ext cx="3804139" cy="755946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sz="2400" spc="-50" baseline="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dirty="0"/>
              <a:t>Lisätiedot</a:t>
            </a:r>
            <a:endParaRPr lang="en-US" dirty="0"/>
          </a:p>
        </p:txBody>
      </p:sp>
      <p:sp>
        <p:nvSpPr>
          <p:cNvPr id="7" name="Picture Placeholder 43">
            <a:extLst>
              <a:ext uri="{FF2B5EF4-FFF2-40B4-BE49-F238E27FC236}">
                <a16:creationId xmlns:a16="http://schemas.microsoft.com/office/drawing/2014/main" id="{080B1AAB-260D-0FB9-4651-9581F15EC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572000" y="0"/>
            <a:ext cx="4572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38F7289-28C6-F749-B3A8-12110C3CE4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9037"/>
            <a:ext cx="1800000" cy="235633"/>
          </a:xfrm>
        </p:spPr>
        <p:txBody>
          <a:bodyPr/>
          <a:lstStyle/>
          <a:p>
            <a:r>
              <a:rPr lang="fi-FI"/>
              <a:t>© OP Pohjola / OP-Luottamuksellinen</a:t>
            </a:r>
            <a:endParaRPr lang="fi-FI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BA3D083-FE50-894C-8276-A747B70E7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8D34EFE-E883-3E4A-B42D-A21FB29C38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04200" y="4769037"/>
            <a:ext cx="742950" cy="23563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69252F02-EAD2-534F-B9AE-AB79991FDF26}" type="datetime1">
              <a:rPr lang="fi-FI" smtClean="0"/>
              <a:t>12.11.2025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1955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5_Kaksi_palstaa_ja_kuva_oike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>
            <a:extLst>
              <a:ext uri="{FF2B5EF4-FFF2-40B4-BE49-F238E27FC236}">
                <a16:creationId xmlns:a16="http://schemas.microsoft.com/office/drawing/2014/main" id="{BAB2ADE1-02FA-2640-0C78-59915A66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07504" y="0"/>
            <a:ext cx="3236495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784791"/>
            <a:ext cx="4366453" cy="434409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91977" y="1242189"/>
            <a:ext cx="4366283" cy="43440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6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680" y="2671011"/>
            <a:ext cx="5264161" cy="1977420"/>
          </a:xfrm>
        </p:spPr>
        <p:txBody>
          <a:bodyPr numCol="2" spcCol="360000">
            <a:noAutofit/>
          </a:bodyPr>
          <a:lstStyle>
            <a:lvl1pPr marL="176400" indent="-1764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pc="-20" baseline="0"/>
            </a:lvl1pPr>
            <a:lvl2pPr marL="360000" indent="-1764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pc="0" baseline="0"/>
            </a:lvl2pPr>
            <a:lvl3pPr marL="540000" indent="-1764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pc="0" baseline="0"/>
            </a:lvl3pPr>
            <a:lvl4pPr marL="720000" indent="-1764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pc="0" baseline="0"/>
            </a:lvl4pPr>
            <a:lvl5pPr marL="900000" indent="-1764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pc="0" baseline="0"/>
            </a:lvl5pPr>
          </a:lstStyle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  <a:p>
            <a:pPr lvl="4"/>
            <a:endParaRPr lang="fi-FI" noProof="0" dirty="0"/>
          </a:p>
          <a:p>
            <a:pPr lvl="4"/>
            <a:endParaRPr lang="fi-FI" noProof="0" dirty="0"/>
          </a:p>
          <a:p>
            <a:pPr lvl="0"/>
            <a:r>
              <a:rPr lang="fi-FI" noProof="0" dirty="0"/>
              <a:t>Lisää teksti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D9A11F-A42D-684D-A768-38CE0106F18F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14" name="Kuvan paikkamerkki 5">
            <a:extLst>
              <a:ext uri="{FF2B5EF4-FFF2-40B4-BE49-F238E27FC236}">
                <a16:creationId xmlns:a16="http://schemas.microsoft.com/office/drawing/2014/main" id="{8CFD6E28-7D0A-3D87-7FDD-66B8DA057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68860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6_Yksi_palsta_ja_kuva_oike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>
            <a:extLst>
              <a:ext uri="{FF2B5EF4-FFF2-40B4-BE49-F238E27FC236}">
                <a16:creationId xmlns:a16="http://schemas.microsoft.com/office/drawing/2014/main" id="{BAB2ADE1-02FA-2640-0C78-59915A66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07504" y="0"/>
            <a:ext cx="3236495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4366624" cy="434409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58D866-EAB8-584C-8CB7-5A88BBEAC413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14" name="Kuvan paikkamerkki 5">
            <a:extLst>
              <a:ext uri="{FF2B5EF4-FFF2-40B4-BE49-F238E27FC236}">
                <a16:creationId xmlns:a16="http://schemas.microsoft.com/office/drawing/2014/main" id="{8CFD6E28-7D0A-3D87-7FDD-66B8DA057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5593FEB-EF03-3711-B52C-E8DCDBB5D7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5763" y="2136775"/>
            <a:ext cx="5273675" cy="2419350"/>
          </a:xfrm>
        </p:spPr>
        <p:txBody>
          <a:bodyPr/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2199833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7_Kaksi_palstaa_ja_kuva_vasemm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>
            <a:extLst>
              <a:ext uri="{FF2B5EF4-FFF2-40B4-BE49-F238E27FC236}">
                <a16:creationId xmlns:a16="http://schemas.microsoft.com/office/drawing/2014/main" id="{BAB2ADE1-02FA-2640-0C78-59915A66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3236495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0018" y="784791"/>
            <a:ext cx="4230486" cy="434409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0188" y="1242189"/>
            <a:ext cx="4232550" cy="30340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6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3971" y="4767263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B0DC8F-DE16-D94E-9E8B-8C4D899EC728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83BE563-EA12-4AA2-F266-BD17834271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9488" y="2662238"/>
            <a:ext cx="5230812" cy="2001837"/>
          </a:xfrm>
        </p:spPr>
        <p:txBody>
          <a:bodyPr/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890083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8_Sisältö_ja_iso_kuva_oike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>
            <a:extLst>
              <a:ext uri="{FF2B5EF4-FFF2-40B4-BE49-F238E27FC236}">
                <a16:creationId xmlns:a16="http://schemas.microsoft.com/office/drawing/2014/main" id="{BAB2ADE1-02FA-2640-0C78-59915A66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234088" y="0"/>
            <a:ext cx="5909911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410678"/>
            <a:ext cx="2534273" cy="808522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91978" y="1230158"/>
            <a:ext cx="2534102" cy="56655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6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2559262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9ACC75-52F1-9749-B165-BBB64122FF25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14" name="Kuvan paikkamerkki 5">
            <a:extLst>
              <a:ext uri="{FF2B5EF4-FFF2-40B4-BE49-F238E27FC236}">
                <a16:creationId xmlns:a16="http://schemas.microsoft.com/office/drawing/2014/main" id="{8CFD6E28-7D0A-3D87-7FDD-66B8DA057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709770-ED9D-C2BD-3776-B036F92E09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9411" y="2671763"/>
            <a:ext cx="2535401" cy="1976437"/>
          </a:xfrm>
        </p:spPr>
        <p:txBody>
          <a:bodyPr/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25949635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9_Sisältö_ja_iso_kuva_vasemm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>
            <a:extLst>
              <a:ext uri="{FF2B5EF4-FFF2-40B4-BE49-F238E27FC236}">
                <a16:creationId xmlns:a16="http://schemas.microsoft.com/office/drawing/2014/main" id="{BAB2ADE1-02FA-2640-0C78-59915A66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5909911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6590" y="410678"/>
            <a:ext cx="2534273" cy="808522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6176761" y="1230158"/>
            <a:ext cx="2534102" cy="56655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6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2559262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5C6C13-955E-1A49-B894-8CBF8B21781F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CCD348F-8D26-876C-9491-CB4A438CBE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4840" y="2671763"/>
            <a:ext cx="2535401" cy="1976437"/>
          </a:xfrm>
        </p:spPr>
        <p:txBody>
          <a:bodyPr/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39186549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0_Sisältö_ja_kuva_alha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>
            <a:extLst>
              <a:ext uri="{FF2B5EF4-FFF2-40B4-BE49-F238E27FC236}">
                <a16:creationId xmlns:a16="http://schemas.microsoft.com/office/drawing/2014/main" id="{BAB2ADE1-02FA-2640-0C78-59915A66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2209800"/>
            <a:ext cx="9143999" cy="29337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6" y="642551"/>
            <a:ext cx="4625868" cy="434409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C97F-C0CC-AA46-9DE4-DC9D07DC3734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14" name="Kuvan paikkamerkki 5">
            <a:extLst>
              <a:ext uri="{FF2B5EF4-FFF2-40B4-BE49-F238E27FC236}">
                <a16:creationId xmlns:a16="http://schemas.microsoft.com/office/drawing/2014/main" id="{8CFD6E28-7D0A-3D87-7FDD-66B8DA057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CBC43-088E-E0A5-AAE7-1A74255D74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9411" y="1219201"/>
            <a:ext cx="8123402" cy="849995"/>
          </a:xfrm>
        </p:spPr>
        <p:txBody>
          <a:bodyPr numCol="1"/>
          <a:lstStyle>
            <a:lvl2pPr>
              <a:defRPr/>
            </a:lvl2pPr>
            <a:lvl3pPr marL="365375" indent="0">
              <a:buNone/>
              <a:defRPr/>
            </a:lvl3pPr>
          </a:lstStyle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0"/>
            <a:endParaRPr lang="fi-FI" noProof="0" dirty="0"/>
          </a:p>
          <a:p>
            <a:pPr lvl="0"/>
            <a:endParaRPr lang="fi-FI" noProof="0" dirty="0"/>
          </a:p>
        </p:txBody>
      </p:sp>
    </p:spTree>
    <p:extLst>
      <p:ext uri="{BB962C8B-B14F-4D97-AF65-F5344CB8AC3E}">
        <p14:creationId xmlns:p14="http://schemas.microsoft.com/office/powerpoint/2010/main" val="783970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1_Sisältö_ja_kolme_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3">
            <a:extLst>
              <a:ext uri="{FF2B5EF4-FFF2-40B4-BE49-F238E27FC236}">
                <a16:creationId xmlns:a16="http://schemas.microsoft.com/office/drawing/2014/main" id="{71CE97FD-EF51-B6C2-35F0-4901BBED9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28183" y="0"/>
            <a:ext cx="2938041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13" name="Picture Placeholder 43">
            <a:extLst>
              <a:ext uri="{FF2B5EF4-FFF2-40B4-BE49-F238E27FC236}">
                <a16:creationId xmlns:a16="http://schemas.microsoft.com/office/drawing/2014/main" id="{BAB2ADE1-02FA-2640-0C78-59915A66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295049" y="-1"/>
            <a:ext cx="2898488" cy="2593075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412352"/>
            <a:ext cx="2534273" cy="808522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91978" y="1231832"/>
            <a:ext cx="2534102" cy="56655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8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2559262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4970F5-29FF-1A4B-B1B0-50B69EBE7E34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14" name="Kuvan paikkamerkki 5">
            <a:extLst>
              <a:ext uri="{FF2B5EF4-FFF2-40B4-BE49-F238E27FC236}">
                <a16:creationId xmlns:a16="http://schemas.microsoft.com/office/drawing/2014/main" id="{8CFD6E28-7D0A-3D87-7FDD-66B8DA057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6" name="Picture Placeholder 43">
            <a:extLst>
              <a:ext uri="{FF2B5EF4-FFF2-40B4-BE49-F238E27FC236}">
                <a16:creationId xmlns:a16="http://schemas.microsoft.com/office/drawing/2014/main" id="{F6AF374F-7A6B-1598-AF38-2421902DC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295049" y="2631566"/>
            <a:ext cx="2898488" cy="2511934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FE30530-0FFE-D657-3544-F28E5959C3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2641" y="2671994"/>
            <a:ext cx="2535401" cy="1976437"/>
          </a:xfrm>
        </p:spPr>
        <p:txBody>
          <a:bodyPr/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40958128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2_Sisältö_graafi_ja_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3">
            <a:extLst>
              <a:ext uri="{FF2B5EF4-FFF2-40B4-BE49-F238E27FC236}">
                <a16:creationId xmlns:a16="http://schemas.microsoft.com/office/drawing/2014/main" id="{71CE97FD-EF51-B6C2-35F0-4901BBED9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28184" y="0"/>
            <a:ext cx="2915816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410816"/>
            <a:ext cx="2534273" cy="808522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91978" y="1230296"/>
            <a:ext cx="2534102" cy="56655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8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2559262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7BFB3-7921-9749-9A3F-A23DEF4DA060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14" name="Kuvan paikkamerkki 5">
            <a:extLst>
              <a:ext uri="{FF2B5EF4-FFF2-40B4-BE49-F238E27FC236}">
                <a16:creationId xmlns:a16="http://schemas.microsoft.com/office/drawing/2014/main" id="{8CFD6E28-7D0A-3D87-7FDD-66B8DA057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5649BD2-D3A5-C7BB-0511-90C2D99F7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3292475" y="357808"/>
            <a:ext cx="2561673" cy="4303643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i-FI" noProof="0" dirty="0"/>
              <a:t>Graafi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75FD9D-14B4-7DED-0782-46E07DB409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2641" y="2345636"/>
            <a:ext cx="2535401" cy="2302796"/>
          </a:xfrm>
        </p:spPr>
        <p:txBody>
          <a:bodyPr/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34418121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3_Kaksi_palstaa_ja_kaksi_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>
            <a:extLst>
              <a:ext uri="{FF2B5EF4-FFF2-40B4-BE49-F238E27FC236}">
                <a16:creationId xmlns:a16="http://schemas.microsoft.com/office/drawing/2014/main" id="{BAB2ADE1-02FA-2640-0C78-59915A66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003757" y="462013"/>
            <a:ext cx="2697481" cy="1963553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769540"/>
            <a:ext cx="4256862" cy="434409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91978" y="1226938"/>
            <a:ext cx="4256862" cy="30340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8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7E93C23-C6E1-1144-B283-EBDE61C41CE7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6" name="Picture Placeholder 43">
            <a:extLst>
              <a:ext uri="{FF2B5EF4-FFF2-40B4-BE49-F238E27FC236}">
                <a16:creationId xmlns:a16="http://schemas.microsoft.com/office/drawing/2014/main" id="{92E0413A-B0FA-E37A-208B-D6B8C5F0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03757" y="2456609"/>
            <a:ext cx="2697481" cy="1963553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B1C9B-105B-DA37-55F0-28DE5A01EC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3318" y="5409926"/>
            <a:ext cx="5262200" cy="2012322"/>
          </a:xfrm>
        </p:spPr>
        <p:txBody>
          <a:bodyPr numCol="2"/>
          <a:lstStyle>
            <a:lvl2pPr marL="183787" indent="0">
              <a:buNone/>
              <a:defRPr/>
            </a:lvl2pPr>
            <a:lvl5pPr marL="733312" marR="0" indent="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marL="900000" marR="0" lvl="4" indent="-1666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fi-FI" noProof="0" dirty="0"/>
              <a:t>Viides taso</a:t>
            </a:r>
          </a:p>
          <a:p>
            <a:pPr marL="900000" marR="0" lvl="4" indent="-1666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endParaRPr lang="fi-FI" noProof="0" dirty="0"/>
          </a:p>
          <a:p>
            <a:pPr marL="900000" marR="0" lvl="4" indent="-1666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endParaRPr lang="fi-FI" noProof="0" dirty="0"/>
          </a:p>
          <a:p>
            <a:pPr marL="344488" marR="0" lvl="0" indent="-1666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endParaRPr lang="fi-FI" noProof="0" dirty="0"/>
          </a:p>
          <a:p>
            <a:pPr lvl="4"/>
            <a:endParaRPr lang="fi-FI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D632D2D-BBA3-22B5-7A6A-0F01B1A76A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5763" y="2425700"/>
            <a:ext cx="5260975" cy="2012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123754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4_Sisältö_kaksi_graafia_ja_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4">
            <a:extLst>
              <a:ext uri="{FF2B5EF4-FFF2-40B4-BE49-F238E27FC236}">
                <a16:creationId xmlns:a16="http://schemas.microsoft.com/office/drawing/2014/main" id="{262A50F6-E51D-C805-ADCB-C91C92FAA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3275059" y="461555"/>
            <a:ext cx="2390245" cy="1834384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i-FI" noProof="0" dirty="0"/>
              <a:t>Graafi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410678"/>
            <a:ext cx="2534273" cy="808522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91978" y="1230158"/>
            <a:ext cx="2534102" cy="56655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8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F327FF0-9080-8A43-BDA2-F10F17280069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Picture Placeholder 43">
            <a:extLst>
              <a:ext uri="{FF2B5EF4-FFF2-40B4-BE49-F238E27FC236}">
                <a16:creationId xmlns:a16="http://schemas.microsoft.com/office/drawing/2014/main" id="{29280DC0-CC9A-26BF-B777-DDF2E4E7B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003757" y="462013"/>
            <a:ext cx="2697481" cy="3953233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16" name="Chart Placeholder 4">
            <a:extLst>
              <a:ext uri="{FF2B5EF4-FFF2-40B4-BE49-F238E27FC236}">
                <a16:creationId xmlns:a16="http://schemas.microsoft.com/office/drawing/2014/main" id="{F8BB3FF3-BC2F-C878-5C37-C53ED6A8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20" hasCustomPrompt="1"/>
          </p:nvPr>
        </p:nvSpPr>
        <p:spPr>
          <a:xfrm>
            <a:off x="3275059" y="2633870"/>
            <a:ext cx="2390245" cy="1815738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i-FI" noProof="0" dirty="0"/>
              <a:t>Graafi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3565F45-BD5A-11F0-230D-487A3D349C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2641" y="2295939"/>
            <a:ext cx="2533439" cy="2141949"/>
          </a:xfrm>
        </p:spPr>
        <p:txBody>
          <a:bodyPr/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168738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b_Otsikkodia_OP-Pohj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2384" y="2098431"/>
            <a:ext cx="3804139" cy="1114098"/>
          </a:xfrm>
          <a:effectLst/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dirty="0"/>
              <a:t>Kirjoita esityksen </a:t>
            </a:r>
            <a:br>
              <a:rPr lang="fi-FI" dirty="0"/>
            </a:br>
            <a:r>
              <a:rPr lang="fi-FI" dirty="0"/>
              <a:t>otsikko tähän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384" y="3288515"/>
            <a:ext cx="3804139" cy="755946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sz="2400" spc="-50" baseline="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dirty="0"/>
              <a:t>Lisätiedot</a:t>
            </a:r>
            <a:endParaRPr lang="en-US" dirty="0"/>
          </a:p>
        </p:txBody>
      </p:sp>
      <p:sp>
        <p:nvSpPr>
          <p:cNvPr id="7" name="Picture Placeholder 43">
            <a:extLst>
              <a:ext uri="{FF2B5EF4-FFF2-40B4-BE49-F238E27FC236}">
                <a16:creationId xmlns:a16="http://schemas.microsoft.com/office/drawing/2014/main" id="{080B1AAB-260D-0FB9-4651-9581F15EC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572000" y="0"/>
            <a:ext cx="4572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38F7289-28C6-F749-B3A8-12110C3CE4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9037"/>
            <a:ext cx="1800000" cy="235633"/>
          </a:xfrm>
        </p:spPr>
        <p:txBody>
          <a:bodyPr/>
          <a:lstStyle/>
          <a:p>
            <a:r>
              <a:rPr lang="fi-FI"/>
              <a:t>© OP Pohjola / OP-Luottamuksellinen</a:t>
            </a:r>
            <a:endParaRPr lang="fi-FI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BA3D083-FE50-894C-8276-A747B70E7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8D34EFE-E883-3E4A-B42D-A21FB29C38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04200" y="4769037"/>
            <a:ext cx="742950" cy="23563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341C7E2-9421-4548-B286-70B42377D2C3}" type="datetime1">
              <a:rPr lang="fi-FI" smtClean="0"/>
              <a:t>12.11.2025</a:t>
            </a:fld>
            <a:endParaRPr lang="fi-FI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2D9107-E0DE-0248-59F0-682B8E558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068" y="371720"/>
            <a:ext cx="2357131" cy="5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922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5_Sisältö_graafi_ja_kaksi_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4">
            <a:extLst>
              <a:ext uri="{FF2B5EF4-FFF2-40B4-BE49-F238E27FC236}">
                <a16:creationId xmlns:a16="http://schemas.microsoft.com/office/drawing/2014/main" id="{262A50F6-E51D-C805-ADCB-C91C92FAA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3275059" y="461553"/>
            <a:ext cx="2400184" cy="3941481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i-FI" noProof="0" dirty="0"/>
              <a:t>Graafi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410678"/>
            <a:ext cx="2534273" cy="808522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91978" y="1230158"/>
            <a:ext cx="2534102" cy="56655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8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BCBA780-B16C-4D45-BC41-41156CF5A18E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6" name="Picture Placeholder 43">
            <a:extLst>
              <a:ext uri="{FF2B5EF4-FFF2-40B4-BE49-F238E27FC236}">
                <a16:creationId xmlns:a16="http://schemas.microsoft.com/office/drawing/2014/main" id="{BA1631E1-D01F-AEBB-064E-37E7FDEE7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003757" y="462013"/>
            <a:ext cx="2697481" cy="1963553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10" name="Picture Placeholder 43">
            <a:extLst>
              <a:ext uri="{FF2B5EF4-FFF2-40B4-BE49-F238E27FC236}">
                <a16:creationId xmlns:a16="http://schemas.microsoft.com/office/drawing/2014/main" id="{4D7E719C-07B8-473C-6C94-DD7E08A58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03757" y="2456609"/>
            <a:ext cx="2697481" cy="1963553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41E83-1F74-83EF-81CA-7A4F2414B5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2641" y="2143845"/>
            <a:ext cx="2533439" cy="2294044"/>
          </a:xfrm>
        </p:spPr>
        <p:txBody>
          <a:bodyPr/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4242663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6_Sisältö_ja_neljä_gra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4">
            <a:extLst>
              <a:ext uri="{FF2B5EF4-FFF2-40B4-BE49-F238E27FC236}">
                <a16:creationId xmlns:a16="http://schemas.microsoft.com/office/drawing/2014/main" id="{262A50F6-E51D-C805-ADCB-C91C92FAA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3275059" y="461555"/>
            <a:ext cx="2595543" cy="1835972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i-FI" noProof="0" dirty="0"/>
              <a:t>Graafi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410678"/>
            <a:ext cx="2534273" cy="808522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91978" y="1230158"/>
            <a:ext cx="2534102" cy="56655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8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91A524-C43A-5147-A15E-27DA493B24B2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16" name="Chart Placeholder 4">
            <a:extLst>
              <a:ext uri="{FF2B5EF4-FFF2-40B4-BE49-F238E27FC236}">
                <a16:creationId xmlns:a16="http://schemas.microsoft.com/office/drawing/2014/main" id="{F8BB3FF3-BC2F-C878-5C37-C53ED6A8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20" hasCustomPrompt="1"/>
          </p:nvPr>
        </p:nvSpPr>
        <p:spPr>
          <a:xfrm>
            <a:off x="3275059" y="2574151"/>
            <a:ext cx="2580175" cy="1841475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i-FI" noProof="0" dirty="0"/>
              <a:t>Graafi</a:t>
            </a:r>
          </a:p>
        </p:txBody>
      </p:sp>
      <p:sp>
        <p:nvSpPr>
          <p:cNvPr id="4" name="Chart Placeholder 4">
            <a:extLst>
              <a:ext uri="{FF2B5EF4-FFF2-40B4-BE49-F238E27FC236}">
                <a16:creationId xmlns:a16="http://schemas.microsoft.com/office/drawing/2014/main" id="{D290564D-B36D-065D-9623-012DB7322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6084168" y="461555"/>
            <a:ext cx="2595543" cy="1835972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i-FI" noProof="0" dirty="0"/>
              <a:t>Graafi</a:t>
            </a:r>
          </a:p>
        </p:txBody>
      </p:sp>
      <p:sp>
        <p:nvSpPr>
          <p:cNvPr id="10" name="Chart Placeholder 4">
            <a:extLst>
              <a:ext uri="{FF2B5EF4-FFF2-40B4-BE49-F238E27FC236}">
                <a16:creationId xmlns:a16="http://schemas.microsoft.com/office/drawing/2014/main" id="{D62C765F-9B9E-E390-9D8F-2FB1ECE9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084168" y="2574151"/>
            <a:ext cx="2580175" cy="1841475"/>
          </a:xfrm>
          <a:noFill/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i-FI" noProof="0" dirty="0"/>
              <a:t>Graafi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D72A64-876D-5C1D-A989-3C679910AE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2641" y="2297527"/>
            <a:ext cx="2533439" cy="2140362"/>
          </a:xfrm>
        </p:spPr>
        <p:txBody>
          <a:bodyPr/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18685898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7_Sisältö_ja_kaksi_kuvaa_oike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410678"/>
            <a:ext cx="2534273" cy="808522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91978" y="1230158"/>
            <a:ext cx="2534102" cy="56655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8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B74AB7-6D38-CC40-9F30-03C713E3DDEA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Picture Placeholder 43">
            <a:extLst>
              <a:ext uri="{FF2B5EF4-FFF2-40B4-BE49-F238E27FC236}">
                <a16:creationId xmlns:a16="http://schemas.microsoft.com/office/drawing/2014/main" id="{29280DC0-CC9A-26BF-B777-DDF2E4E7B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003757" y="462013"/>
            <a:ext cx="2697481" cy="3953233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5" name="Picture Placeholder 43">
            <a:extLst>
              <a:ext uri="{FF2B5EF4-FFF2-40B4-BE49-F238E27FC236}">
                <a16:creationId xmlns:a16="http://schemas.microsoft.com/office/drawing/2014/main" id="{9CB60F41-9D7E-97DB-427E-35A12A8B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275856" y="462013"/>
            <a:ext cx="2697481" cy="3953233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A939E2-F2B3-A138-54E2-D6D5EF060D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2641" y="2297527"/>
            <a:ext cx="2533439" cy="2140362"/>
          </a:xfrm>
        </p:spPr>
        <p:txBody>
          <a:bodyPr/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12714163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8_Sisältö_ja_kaksi_kuvaa_vasemm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3">
            <a:extLst>
              <a:ext uri="{FF2B5EF4-FFF2-40B4-BE49-F238E27FC236}">
                <a16:creationId xmlns:a16="http://schemas.microsoft.com/office/drawing/2014/main" id="{29280DC0-CC9A-26BF-B777-DDF2E4E7B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103803" y="462013"/>
            <a:ext cx="2697481" cy="3953233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5" name="Picture Placeholder 43">
            <a:extLst>
              <a:ext uri="{FF2B5EF4-FFF2-40B4-BE49-F238E27FC236}">
                <a16:creationId xmlns:a16="http://schemas.microsoft.com/office/drawing/2014/main" id="{9CB60F41-9D7E-97DB-427E-35A12A8B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75902" y="462013"/>
            <a:ext cx="2697481" cy="3953233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2379" y="410678"/>
            <a:ext cx="2534273" cy="808522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6052550" y="1230158"/>
            <a:ext cx="2534102" cy="566559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8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8" y="4767263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A51243-AFFB-9D42-9778-5C179A42A66B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7452B4-D552-2CE5-F48C-B64F5DDE3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51253" y="2297527"/>
            <a:ext cx="2533439" cy="2140362"/>
          </a:xfrm>
        </p:spPr>
        <p:txBody>
          <a:bodyPr/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4101457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9_Otsikko_ja_kolme_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>
            <a:extLst>
              <a:ext uri="{FF2B5EF4-FFF2-40B4-BE49-F238E27FC236}">
                <a16:creationId xmlns:a16="http://schemas.microsoft.com/office/drawing/2014/main" id="{BAB2ADE1-02FA-2640-0C78-59915A66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160838" y="1908313"/>
            <a:ext cx="2738702" cy="2511515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784791"/>
            <a:ext cx="4326019" cy="434409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795DA3-3101-D548-847B-FB6F5FD0D1CF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6" name="Picture Placeholder 43">
            <a:extLst>
              <a:ext uri="{FF2B5EF4-FFF2-40B4-BE49-F238E27FC236}">
                <a16:creationId xmlns:a16="http://schemas.microsoft.com/office/drawing/2014/main" id="{92E0413A-B0FA-E37A-208B-D6B8C5F0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938158" y="1908647"/>
            <a:ext cx="2738702" cy="2511515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4" name="Picture Placeholder 43">
            <a:extLst>
              <a:ext uri="{FF2B5EF4-FFF2-40B4-BE49-F238E27FC236}">
                <a16:creationId xmlns:a16="http://schemas.microsoft.com/office/drawing/2014/main" id="{34B44915-EADB-096E-9C23-E70596F01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85597" y="1908313"/>
            <a:ext cx="2738702" cy="2511515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sz="1600" baseline="0">
                <a:solidFill>
                  <a:srgbClr val="D1D2D3"/>
                </a:solidFill>
              </a:defRPr>
            </a:lvl1pPr>
          </a:lstStyle>
          <a:p>
            <a:br>
              <a:rPr lang="fi-FI" noProof="0" dirty="0"/>
            </a:b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36992C-4840-86F1-E29F-CE9CF3ED72A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5288" y="1233521"/>
            <a:ext cx="8355011" cy="529442"/>
          </a:xfrm>
        </p:spPr>
        <p:txBody>
          <a:bodyPr/>
          <a:lstStyle>
            <a:lvl2pPr marL="183787" indent="0">
              <a:buNone/>
              <a:defRPr/>
            </a:lvl2pPr>
            <a:lvl3pPr marL="365375" indent="0">
              <a:buNone/>
              <a:defRPr/>
            </a:lvl3pPr>
            <a:lvl4pPr marL="548550" indent="0">
              <a:buNone/>
              <a:defRPr/>
            </a:lvl4pPr>
            <a:lvl5pPr marL="733312" indent="0">
              <a:buNone/>
              <a:defRPr/>
            </a:lvl5pPr>
          </a:lstStyle>
          <a:p>
            <a:pPr lvl="0"/>
            <a:r>
              <a:rPr lang="fi-FI" noProof="0" dirty="0"/>
              <a:t>Lisää teksti</a:t>
            </a:r>
          </a:p>
        </p:txBody>
      </p:sp>
    </p:spTree>
    <p:extLst>
      <p:ext uri="{BB962C8B-B14F-4D97-AF65-F5344CB8AC3E}">
        <p14:creationId xmlns:p14="http://schemas.microsoft.com/office/powerpoint/2010/main" val="21563633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0_Otsikko_ja_viisi_nost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786868"/>
            <a:ext cx="4692459" cy="434409"/>
          </a:xfrm>
        </p:spPr>
        <p:txBody>
          <a:bodyPr anchor="b"/>
          <a:lstStyle>
            <a:lvl1pPr>
              <a:defRPr spc="-50" baseline="0"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C90797C-46A6-8846-B25E-ED5E4F7E6625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3A0DBDC5-2961-EE4E-E6E6-CB141E163B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2765" y="2728800"/>
            <a:ext cx="1376362" cy="5328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 noProof="0"/>
              <a:t>X.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28CB5A15-3E7F-C48B-F291-333A858A99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51720" y="2728800"/>
            <a:ext cx="1376362" cy="5328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 noProof="0"/>
              <a:t>X.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5C6244E6-0886-AD74-393B-871006B25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904" y="2728800"/>
            <a:ext cx="1376362" cy="5328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 noProof="0"/>
              <a:t>X.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DC574D32-1E18-7A1D-279C-6CBE0729D2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88" y="2728800"/>
            <a:ext cx="1376362" cy="5328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 noProof="0"/>
              <a:t>X.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C55FD976-E1FC-55D2-F690-0E4D170224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23570" y="2728800"/>
            <a:ext cx="1376362" cy="5328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 noProof="0"/>
              <a:t>X.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525DECD-E419-DB22-2DBD-D769B9B72A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5288" y="1233520"/>
            <a:ext cx="8355011" cy="1154903"/>
          </a:xfrm>
        </p:spPr>
        <p:txBody>
          <a:bodyPr/>
          <a:lstStyle>
            <a:lvl5pPr marL="733312" indent="0">
              <a:buNone/>
              <a:defRPr/>
            </a:lvl5pPr>
          </a:lstStyle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2DE96A7-2E3C-7523-1F37-045CFEFD5B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5289" y="3286245"/>
            <a:ext cx="1373312" cy="1154903"/>
          </a:xfrm>
        </p:spPr>
        <p:txBody>
          <a:bodyPr/>
          <a:lstStyle>
            <a:lvl5pPr marL="733312" indent="0">
              <a:buNone/>
              <a:defRPr/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B0086EF-9761-4CEA-8EEF-D3C9FF1FD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049277" y="3286245"/>
            <a:ext cx="1373312" cy="1154903"/>
          </a:xfrm>
        </p:spPr>
        <p:txBody>
          <a:bodyPr/>
          <a:lstStyle>
            <a:lvl5pPr marL="733312" indent="0">
              <a:buNone/>
              <a:defRPr/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DB80B87-D1BB-B209-9627-2A196B1516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57254" y="3286245"/>
            <a:ext cx="1383196" cy="1154903"/>
          </a:xfrm>
        </p:spPr>
        <p:txBody>
          <a:bodyPr/>
          <a:lstStyle>
            <a:lvl5pPr marL="733312" indent="0">
              <a:buNone/>
              <a:defRPr/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EBD1FFF-CA5B-23C6-902E-B5CC12D203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95577" y="3286245"/>
            <a:ext cx="1395523" cy="1154903"/>
          </a:xfrm>
        </p:spPr>
        <p:txBody>
          <a:bodyPr/>
          <a:lstStyle>
            <a:lvl5pPr marL="733312" indent="0">
              <a:buNone/>
              <a:defRPr/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0E33D3C-899E-1D87-E648-146E69E4AA5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23570" y="3286245"/>
            <a:ext cx="1383196" cy="1154903"/>
          </a:xfrm>
        </p:spPr>
        <p:txBody>
          <a:bodyPr/>
          <a:lstStyle>
            <a:lvl5pPr marL="733312" indent="0">
              <a:buNone/>
              <a:defRPr/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9299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1_Otsikko_ja_neljä_nostoa_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3">
            <a:extLst>
              <a:ext uri="{FF2B5EF4-FFF2-40B4-BE49-F238E27FC236}">
                <a16:creationId xmlns:a16="http://schemas.microsoft.com/office/drawing/2014/main" id="{1E34F910-81CE-DC4F-5974-EE3B458AD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778978"/>
            <a:ext cx="5991086" cy="434409"/>
          </a:xfrm>
        </p:spPr>
        <p:txBody>
          <a:bodyPr anchor="b"/>
          <a:lstStyle>
            <a:lvl1pPr>
              <a:defRPr spc="-50" baseline="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29A616E-312E-0ABD-F196-F959F3BF4A8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91978" y="1243273"/>
            <a:ext cx="8325302" cy="816864"/>
          </a:xfrm>
          <a:effectLst/>
        </p:spPr>
        <p:txBody>
          <a:bodyPr>
            <a:noAutofit/>
          </a:bodyPr>
          <a:lstStyle>
            <a:lvl1pPr marL="0" indent="0" algn="l">
              <a:buNone/>
              <a:defRPr sz="1600" spc="-2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D21DC0-ADF9-2440-A742-B3C3A7552945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3A0DBDC5-2961-EE4E-E6E6-CB141E163B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2764" y="2728800"/>
            <a:ext cx="1810435" cy="5328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X.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28CB5A15-3E7F-C48B-F291-333A858A99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90920" y="2728800"/>
            <a:ext cx="1814680" cy="5328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X.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5C6244E6-0886-AD74-393B-871006B25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86304" y="2728800"/>
            <a:ext cx="1807296" cy="5328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X.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DC574D32-1E18-7A1D-279C-6CBE0729D2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67288" y="2728800"/>
            <a:ext cx="1814312" cy="532800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X.</a:t>
            </a:r>
          </a:p>
        </p:txBody>
      </p:sp>
      <p:sp>
        <p:nvSpPr>
          <p:cNvPr id="4" name="Kuvan paikkamerkki 5">
            <a:extLst>
              <a:ext uri="{FF2B5EF4-FFF2-40B4-BE49-F238E27FC236}">
                <a16:creationId xmlns:a16="http://schemas.microsoft.com/office/drawing/2014/main" id="{5EABC868-5AB8-4293-F17C-50FF8C39D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082EFA4-A5B8-4019-40BE-2F91ACE72E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5287" y="3286245"/>
            <a:ext cx="1807111" cy="11549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000" indent="-176213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5pPr marL="733312" indent="0">
              <a:buNone/>
              <a:defRPr/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8948600-A3B1-1B34-9BB4-50C95A7B5AC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93028" y="3286245"/>
            <a:ext cx="1807111" cy="11549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000" indent="-176213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5pPr marL="733312" indent="0">
              <a:buNone/>
              <a:defRPr/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9AB62E5-D7C4-C71D-875A-2A277291C3B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77322" y="3286245"/>
            <a:ext cx="1807111" cy="11549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000" indent="-176213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5pPr marL="733312" indent="0">
              <a:buNone/>
              <a:defRPr/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CAB927D-311E-8B8A-AAAF-49C5F6C6FCC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61616" y="3286245"/>
            <a:ext cx="1807111" cy="11549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000" indent="-176213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5pPr marL="733312" indent="0">
              <a:buNone/>
              <a:defRPr/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238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2_Otsikko_ja_lista_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3">
            <a:extLst>
              <a:ext uri="{FF2B5EF4-FFF2-40B4-BE49-F238E27FC236}">
                <a16:creationId xmlns:a16="http://schemas.microsoft.com/office/drawing/2014/main" id="{62AF5171-E1CB-5044-4F56-CB3E2873A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8" y="774524"/>
            <a:ext cx="3830916" cy="434409"/>
          </a:xfrm>
        </p:spPr>
        <p:txBody>
          <a:bodyPr anchor="b"/>
          <a:lstStyle>
            <a:lvl1pPr>
              <a:defRPr spc="-50" baseline="0">
                <a:solidFill>
                  <a:schemeClr val="bg1"/>
                </a:solidFill>
              </a:defRPr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886-63D5-5653-965F-F513A01ABB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648" y="1579830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36EBCC-6DAC-C9B7-EB0B-FDE424E48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flipV="1">
            <a:off x="447648" y="2160793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B124E1-B034-0342-C183-44F5258954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7648" y="2236862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69875" indent="0">
              <a:buNone/>
              <a:defRPr/>
            </a:lvl2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403160F-FDBE-48F5-C54C-78137DF1B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flipV="1">
            <a:off x="447648" y="2817825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DCA7C72-1A7F-F501-11CB-39238B01FE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48" y="2880035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69875" indent="0">
              <a:buNone/>
              <a:defRPr/>
            </a:lvl2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E2F013-A8BC-6699-25B6-028E3B4CC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flipV="1">
            <a:off x="447648" y="3460998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7C910B-5554-38D4-18EF-A9E5191E74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648" y="3536816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69875" indent="0">
              <a:buNone/>
              <a:defRPr/>
            </a:lvl2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C4C26D-F637-7A19-3FEA-E862DCDD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flipV="1">
            <a:off x="447648" y="4065630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08188E-4F15-704A-A8CB-DAE48C27CA33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20" name="Kuvan paikkamerkki 5">
            <a:extLst>
              <a:ext uri="{FF2B5EF4-FFF2-40B4-BE49-F238E27FC236}">
                <a16:creationId xmlns:a16="http://schemas.microsoft.com/office/drawing/2014/main" id="{A400B8C2-F1E8-800E-2A1E-3EA75056F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38019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3_Otsikko_ja_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778066"/>
            <a:ext cx="3830916" cy="434409"/>
          </a:xfrm>
        </p:spPr>
        <p:txBody>
          <a:bodyPr anchor="b"/>
          <a:lstStyle>
            <a:lvl1pPr>
              <a:defRPr spc="-50" baseline="0">
                <a:solidFill>
                  <a:schemeClr val="tx1"/>
                </a:solidFill>
              </a:defRPr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886-63D5-5653-965F-F513A01ABB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648" y="1579830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teksti	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36EBCC-6DAC-C9B7-EB0B-FDE424E48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flipV="1">
            <a:off x="447648" y="2160793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B124E1-B034-0342-C183-44F5258954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7648" y="2236862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403160F-FDBE-48F5-C54C-78137DF1B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flipV="1">
            <a:off x="447648" y="2817825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DCA7C72-1A7F-F501-11CB-39238B01FE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48" y="2880035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E2F013-A8BC-6699-25B6-028E3B4CC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flipV="1">
            <a:off x="447648" y="3460998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7C910B-5554-38D4-18EF-A9E5191E74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648" y="3536816"/>
            <a:ext cx="3775075" cy="569598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B9CAE91-979C-31FB-5E99-6C4EE1768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flipV="1">
            <a:off x="447648" y="4083918"/>
            <a:ext cx="3775075" cy="457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740" b="15740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5E8E850-A247-184C-9199-2508F68231C8}" type="datetime1">
              <a:rPr lang="fi-FI" noProof="0" smtClean="0"/>
              <a:t>12.11.2025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5446846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4_Otsikko_ja_aikajana_kuv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3">
            <a:extLst>
              <a:ext uri="{FF2B5EF4-FFF2-40B4-BE49-F238E27FC236}">
                <a16:creationId xmlns:a16="http://schemas.microsoft.com/office/drawing/2014/main" id="{62AF5171-E1CB-5044-4F56-CB3E2873A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886-63D5-5653-965F-F513A01ABB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649" y="1781092"/>
            <a:ext cx="1150564" cy="368336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2018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36EBCC-6DAC-C9B7-EB0B-FDE424E48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flipV="1">
            <a:off x="447649" y="2173603"/>
            <a:ext cx="8143902" cy="45719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312" r="-798" b="28755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403160F-FDBE-48F5-C54C-78137DF1B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rot="5400000" flipV="1">
            <a:off x="-595937" y="3191767"/>
            <a:ext cx="2136245" cy="5315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481" r="1481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Kuvan paikkamerkki 5">
            <a:extLst>
              <a:ext uri="{FF2B5EF4-FFF2-40B4-BE49-F238E27FC236}">
                <a16:creationId xmlns:a16="http://schemas.microsoft.com/office/drawing/2014/main" id="{A400B8C2-F1E8-800E-2A1E-3EA75056F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DB611E4-4777-EE68-CD8A-394CB7AE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5400000" flipV="1">
            <a:off x="1457090" y="3191767"/>
            <a:ext cx="2136245" cy="5315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481" r="1481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2A7B55C-1133-C32D-B8DC-7766D00BA1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17020" y="1781092"/>
            <a:ext cx="1150564" cy="368336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XXXX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33E90D6-4E2D-03E5-2D20-D0ADCFC9D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rot="5400000" flipV="1">
            <a:off x="3595028" y="3191767"/>
            <a:ext cx="2136245" cy="5315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481" r="1481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27AE8A2-78C8-31C2-0A3F-C80C210972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4008" y="1781092"/>
            <a:ext cx="1150564" cy="368336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XXXX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B0837EC7-1363-9D1C-ADE9-80FE584EF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rot="5400000" flipV="1">
            <a:off x="5690694" y="3191767"/>
            <a:ext cx="2136245" cy="5315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481" r="1481"/>
            </a:stretch>
          </a:blipFill>
          <a:ln>
            <a:noFill/>
          </a:ln>
        </p:spPr>
        <p:txBody>
          <a:bodyPr anchor="b"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13505B3-CA43-522F-0626-A0C0627127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2240" y="1781092"/>
            <a:ext cx="1150564" cy="368336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noProof="0"/>
              <a:t>XXXX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8B67FB-D74A-BF47-88F2-49E86F135483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E4297C-275F-F5D6-4A88-36B71B4250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8" y="774524"/>
            <a:ext cx="3830916" cy="434409"/>
          </a:xfrm>
        </p:spPr>
        <p:txBody>
          <a:bodyPr anchor="b"/>
          <a:lstStyle>
            <a:lvl1pPr>
              <a:defRPr spc="-50" baseline="0">
                <a:solidFill>
                  <a:schemeClr val="bg1"/>
                </a:solidFill>
              </a:defRPr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04B5B15-1B6B-6B6C-5B80-41F2ADF301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5150" y="2327275"/>
            <a:ext cx="1754188" cy="1970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000" indent="-176213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 marL="540000" indent="-174625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  <a:p>
            <a:pPr lvl="2"/>
            <a:r>
              <a:rPr lang="en-GB" dirty="0" err="1"/>
              <a:t>Kolmas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4C09D5F-502A-F5BD-2AF1-03F1B78401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19237" y="2327275"/>
            <a:ext cx="1775496" cy="1970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000" indent="-176213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 marL="540000" indent="-174625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  <a:p>
            <a:pPr lvl="2"/>
            <a:r>
              <a:rPr lang="en-GB" dirty="0" err="1"/>
              <a:t>Kolmas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0733A36-3BDD-3C99-4051-E988B81CBE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2958" y="2327275"/>
            <a:ext cx="1775496" cy="1970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000" indent="-176213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 marL="540000" indent="-174625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  <a:p>
            <a:pPr lvl="2"/>
            <a:r>
              <a:rPr lang="en-GB" dirty="0" err="1"/>
              <a:t>Kolmas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946982A-9BCD-5A4F-DAC1-79B6DE5DB5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26801" y="2327275"/>
            <a:ext cx="1775496" cy="1970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60000" indent="-176213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 marL="540000" indent="-174625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  <a:p>
            <a:pPr lvl="2"/>
            <a:r>
              <a:rPr lang="en-GB" dirty="0" err="1"/>
              <a:t>Kolmas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6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3_Otsikkodia_OP-Ryhm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id="{67BDBAA8-180A-C247-8384-B6C544681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664" y="1293617"/>
            <a:ext cx="3536672" cy="94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401294"/>
            <a:ext cx="6858000" cy="1280159"/>
          </a:xfrm>
          <a:effectLst/>
        </p:spPr>
        <p:txBody>
          <a:bodyPr anchor="b" anchorCtr="0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noProof="0" dirty="0"/>
              <a:t>Kirjoita esityksen </a:t>
            </a:r>
            <a:br>
              <a:rPr lang="fi-FI" noProof="0" dirty="0"/>
            </a:br>
            <a:r>
              <a:rPr lang="fi-FI" noProof="0" dirty="0"/>
              <a:t>otsikko tähän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745717"/>
            <a:ext cx="6858000" cy="448856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2400" spc="-50" baseline="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38F7289-28C6-F749-B3A8-12110C3CE4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9037"/>
            <a:ext cx="1800000" cy="235633"/>
          </a:xfrm>
        </p:spPr>
        <p:txBody>
          <a:bodyPr/>
          <a:lstStyle/>
          <a:p>
            <a:r>
              <a:rPr lang="fi-FI" noProof="0"/>
              <a:t>© OP Pohjola / OP-Luottamuksellinen</a:t>
            </a:r>
            <a:endParaRPr lang="fi-FI" noProof="0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BA3D083-FE50-894C-8276-A747B70E7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8D34EFE-E883-3E4A-B42D-A21FB29C38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04200" y="4769037"/>
            <a:ext cx="742950" cy="235633"/>
          </a:xfrm>
        </p:spPr>
        <p:txBody>
          <a:bodyPr/>
          <a:lstStyle>
            <a:lvl1pPr algn="r">
              <a:defRPr/>
            </a:lvl1pPr>
          </a:lstStyle>
          <a:p>
            <a:fld id="{40D0F778-2BD7-1E4A-8174-C8C73B3D9AC9}" type="datetime1">
              <a:rPr lang="fi-FI" noProof="0" smtClean="0"/>
              <a:t>12.11.2025</a:t>
            </a:fld>
            <a:endParaRPr lang="fi-FI" noProof="0" dirty="0"/>
          </a:p>
        </p:txBody>
      </p:sp>
    </p:spTree>
    <p:extLst>
      <p:ext uri="{BB962C8B-B14F-4D97-AF65-F5344CB8AC3E}">
        <p14:creationId xmlns:p14="http://schemas.microsoft.com/office/powerpoint/2010/main" val="1770985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5_Otsikko_ja_aikaja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807" y="721900"/>
            <a:ext cx="6111648" cy="501048"/>
          </a:xfrm>
        </p:spPr>
        <p:txBody>
          <a:bodyPr anchor="t"/>
          <a:lstStyle>
            <a:lvl1pPr>
              <a:defRPr spc="-50" baseline="0">
                <a:solidFill>
                  <a:schemeClr val="tx1"/>
                </a:solidFill>
              </a:defRPr>
            </a:lvl1pPr>
          </a:lstStyle>
          <a:p>
            <a:r>
              <a:rPr lang="fi-FI" noProof="0"/>
              <a:t>Kirjoita otsikko tähän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729C3F-8599-17B9-5EF0-3965CFF96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8351" y="2207941"/>
            <a:ext cx="8125522" cy="0"/>
          </a:xfrm>
          <a:prstGeom prst="line">
            <a:avLst/>
          </a:prstGeom>
          <a:ln w="63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6D7C32C9-C8E8-CC83-844B-825F3385F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572239" y="3196624"/>
            <a:ext cx="2076204" cy="5323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886-63D5-5653-965F-F513A01ABB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649" y="1781092"/>
            <a:ext cx="1150564" cy="368336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2018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7299A94-7D41-1CE8-B381-33D36BE8C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492909" y="3196624"/>
            <a:ext cx="2076204" cy="53236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2A7B55C-1133-C32D-B8DC-7766D00BA1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17020" y="1781092"/>
            <a:ext cx="1150564" cy="368336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XXXX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73241B7-3114-8BAD-D81A-366522E80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618774" y="3196624"/>
            <a:ext cx="2076204" cy="53236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27AE8A2-78C8-31C2-0A3F-C80C210972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4008" y="1781092"/>
            <a:ext cx="1150564" cy="368336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XXXX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7B78BAF-E482-14A4-F868-CA6B928A0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707006" y="3196624"/>
            <a:ext cx="2076204" cy="53236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13505B3-CA43-522F-0626-A0C0627127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2240" y="1781092"/>
            <a:ext cx="1150564" cy="368336"/>
          </a:xfrm>
          <a:noFill/>
          <a:ln>
            <a:noFill/>
          </a:ln>
        </p:spPr>
        <p:txBody>
          <a:bodyPr lIns="0" rIns="0" anchor="b"/>
          <a:lstStyle>
            <a:lvl1pPr marL="0" indent="0">
              <a:lnSpc>
                <a:spcPts val="1600"/>
              </a:lnSpc>
              <a:spcBef>
                <a:spcPts val="0"/>
              </a:spcBef>
              <a:buFont typeface="+mj-lt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XXXX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2C1C42-0B2E-B047-A039-DBD762D1CCF3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5DB16D8-EA5A-92FA-8262-1F12463AC9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5150" y="2327275"/>
            <a:ext cx="1754188" cy="1970088"/>
          </a:xfrm>
        </p:spPr>
        <p:txBody>
          <a:bodyPr/>
          <a:lstStyle>
            <a:lvl4pPr marL="548550" indent="0">
              <a:buNone/>
              <a:defRPr/>
            </a:lvl4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5D7504F-A870-C24A-BAA1-D781C5560B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25863" y="2327275"/>
            <a:ext cx="1754188" cy="1970088"/>
          </a:xfrm>
        </p:spPr>
        <p:txBody>
          <a:bodyPr/>
          <a:lstStyle/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D9B7FFB-0AEC-1AB3-8A09-18C2D3CA3BE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46210" y="2327275"/>
            <a:ext cx="1754188" cy="1970088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9AD1033-F7D0-AB8F-967C-250EC1D848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33428" y="2327275"/>
            <a:ext cx="1754188" cy="1970088"/>
          </a:xfrm>
        </p:spPr>
        <p:txBody>
          <a:bodyPr/>
          <a:lstStyle/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2123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6_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91807" y="1245772"/>
            <a:ext cx="3949638" cy="3384000"/>
          </a:xfrm>
        </p:spPr>
        <p:txBody>
          <a:bodyPr>
            <a:noAutofit/>
          </a:bodyPr>
          <a:lstStyle/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33166" y="1245772"/>
            <a:ext cx="3960000" cy="3384000"/>
          </a:xfrm>
        </p:spPr>
        <p:txBody>
          <a:bodyPr>
            <a:noAutofit/>
          </a:bodyPr>
          <a:lstStyle/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67D374-B4F2-B343-8ABB-ABC47B4F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F9127F-1E32-7941-9777-8A823189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493B29-AC0B-DB47-800E-F6AABC4C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6C8C-A0B3-0349-BA71-900570A559C8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93C273-1241-1DCD-A95E-708103B768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4158443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7_Neljä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8759" y="1245772"/>
            <a:ext cx="3960001" cy="1656000"/>
          </a:xfrm>
        </p:spPr>
        <p:txBody>
          <a:bodyPr>
            <a:noAutofit/>
          </a:bodyPr>
          <a:lstStyle/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33166" y="1245772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8759" y="2962106"/>
            <a:ext cx="3960001" cy="1656000"/>
          </a:xfrm>
        </p:spPr>
        <p:txBody>
          <a:bodyPr>
            <a:noAutofit/>
          </a:bodyPr>
          <a:lstStyle/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433166" y="2962106"/>
            <a:ext cx="3960000" cy="1656000"/>
          </a:xfrm>
        </p:spPr>
        <p:txBody>
          <a:bodyPr>
            <a:noAutofit/>
          </a:bodyPr>
          <a:lstStyle/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FD55E-F9DC-6444-B5D9-9E311077AD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A84A3-8FCD-4D4D-8913-33F088B225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69F95-D0AB-634C-8CAA-F13400F4CE2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C2710B4-8F24-A341-8C19-E1F0E644D34A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C57694-0134-FB3B-BBAA-A093D8F61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24329461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8_Vertail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0683" y="1245772"/>
            <a:ext cx="3960000" cy="617934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noProof="0" dirty="0"/>
              <a:t>Kirjoita väliotsikko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0683" y="1874452"/>
            <a:ext cx="3960000" cy="2763441"/>
          </a:xfrm>
        </p:spPr>
        <p:txBody>
          <a:bodyPr>
            <a:noAutofit/>
          </a:bodyPr>
          <a:lstStyle/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41127" y="1245772"/>
            <a:ext cx="3960000" cy="617934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noProof="0"/>
              <a:t>Kirjoita väliotsikko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441127" y="1874452"/>
            <a:ext cx="3960000" cy="2763441"/>
          </a:xfrm>
        </p:spPr>
        <p:txBody>
          <a:bodyPr>
            <a:noAutofit/>
          </a:bodyPr>
          <a:lstStyle/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062D0-3E57-624D-B0ED-1C300587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9E3F-C371-1D47-9C66-AC7EB008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A9696-E0D1-A948-A10C-7A69C023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AD1A-9DAC-804A-BB66-6256BE78049F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CA6EF4-B182-EEE8-390E-3ABC39B898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36465601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9_Vertail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0682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noProof="0" dirty="0"/>
              <a:t>Kirjoita väliotsikko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0682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119927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noProof="0"/>
              <a:t>Kirjoita väliotsikko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119927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37927" y="1245772"/>
            <a:ext cx="2556000" cy="619200"/>
          </a:xfrm>
        </p:spPr>
        <p:txBody>
          <a:bodyPr anchor="b">
            <a:noAutofit/>
          </a:bodyPr>
          <a:lstStyle>
            <a:lvl1pPr marL="0" indent="0">
              <a:buNone/>
              <a:defRPr sz="20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i-FI" noProof="0"/>
              <a:t>Kirjoita väliotsikko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5837927" y="1875772"/>
            <a:ext cx="2556000" cy="2772000"/>
          </a:xfrm>
        </p:spPr>
        <p:txBody>
          <a:bodyPr>
            <a:noAutofit/>
          </a:bodyPr>
          <a:lstStyle/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AC35A-7611-144E-9731-05642647FF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44ED0-D7AB-0643-8767-B2B6B24C28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0DB37-FFC8-884D-9BC8-93EE604CE50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2F0EE4A-69CC-284D-9340-44B2D93A0797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376717-38BF-82C5-E832-560B155AC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25612648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0_Kolme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91127" y="1245772"/>
            <a:ext cx="2556000" cy="3420000"/>
          </a:xfrm>
        </p:spPr>
        <p:txBody>
          <a:bodyPr>
            <a:noAutofit/>
          </a:bodyPr>
          <a:lstStyle>
            <a:lvl1pPr>
              <a:defRPr spc="-20" baseline="0"/>
            </a:lvl1pPr>
            <a:lvl2pPr>
              <a:defRPr spc="-20" baseline="0"/>
            </a:lvl2pPr>
            <a:lvl3pPr>
              <a:defRPr spc="-20" baseline="0"/>
            </a:lvl3pPr>
            <a:lvl4pPr>
              <a:defRPr spc="-20" baseline="0"/>
            </a:lvl4pPr>
            <a:lvl5pPr>
              <a:defRPr spc="-20" baseline="0"/>
            </a:lvl5pPr>
          </a:lstStyle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18408" y="1245772"/>
            <a:ext cx="2556000" cy="3420000"/>
          </a:xfrm>
        </p:spPr>
        <p:txBody>
          <a:bodyPr>
            <a:noAutofit/>
          </a:bodyPr>
          <a:lstStyle>
            <a:lvl1pPr>
              <a:defRPr spc="-20" baseline="0"/>
            </a:lvl1pPr>
            <a:lvl2pPr>
              <a:defRPr spc="-20" baseline="0"/>
            </a:lvl2pPr>
            <a:lvl3pPr>
              <a:defRPr spc="-20" baseline="0"/>
            </a:lvl3pPr>
            <a:lvl4pPr>
              <a:defRPr spc="-20" baseline="0"/>
            </a:lvl4pPr>
            <a:lvl5pPr>
              <a:defRPr spc="-20" baseline="0"/>
            </a:lvl5pPr>
          </a:lstStyle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5836189" y="1245772"/>
            <a:ext cx="2556000" cy="3420000"/>
          </a:xfrm>
        </p:spPr>
        <p:txBody>
          <a:bodyPr>
            <a:noAutofit/>
          </a:bodyPr>
          <a:lstStyle>
            <a:lvl1pPr>
              <a:defRPr spc="-20" baseline="0"/>
            </a:lvl1pPr>
            <a:lvl2pPr>
              <a:defRPr spc="-20" baseline="0"/>
            </a:lvl2pPr>
            <a:lvl3pPr>
              <a:defRPr spc="-20" baseline="0"/>
            </a:lvl3pPr>
            <a:lvl4pPr>
              <a:defRPr spc="-20" baseline="0"/>
            </a:lvl4pPr>
            <a:lvl5pPr>
              <a:defRPr spc="-20" baseline="0"/>
            </a:lvl5pPr>
          </a:lstStyle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8B7FB-6A0E-9040-B554-CCFDE49D58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5C45F-148D-8E4A-AF30-A5657B36ED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D5974-912E-B14C-B1B4-C332B1FFE6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4A60B6A-B4EB-3D4F-8628-EB92AD3EAEAF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DF7B82-D717-4FDB-2E51-34DA55E50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24334645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1_Vertailu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681" y="1246591"/>
            <a:ext cx="8004596" cy="108000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pc="-20" baseline="0"/>
            </a:lvl1pPr>
            <a:lvl2pPr>
              <a:defRPr spc="-20" baseline="0"/>
            </a:lvl2pPr>
            <a:lvl3pPr>
              <a:defRPr spc="-20" baseline="0"/>
            </a:lvl3pPr>
            <a:lvl4pPr marL="806450" indent="0">
              <a:buNone/>
              <a:defRPr/>
            </a:lvl4pPr>
          </a:lstStyle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90681" y="2386611"/>
            <a:ext cx="8004596" cy="108000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pc="-20" baseline="0"/>
            </a:lvl1pPr>
            <a:lvl2pPr>
              <a:defRPr spc="-20" baseline="0"/>
            </a:lvl2pPr>
            <a:lvl3pPr>
              <a:defRPr spc="-20" baseline="0"/>
            </a:lvl3pPr>
          </a:lstStyle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90681" y="3526631"/>
            <a:ext cx="8004596" cy="1080000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pc="-20" baseline="0"/>
            </a:lvl1pPr>
            <a:lvl2pPr>
              <a:defRPr spc="-20" baseline="0"/>
            </a:lvl2pPr>
            <a:lvl3pPr>
              <a:defRPr spc="-20" baseline="0"/>
            </a:lvl3pPr>
          </a:lstStyle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EF273-9398-9E4B-BB86-0478DDE2DE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BA317-54BC-FF4D-AA8C-69323EAB6B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F006D-5911-E44A-AC6C-3C0768EB229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62234D-2EF5-A046-B4C1-D510BAE3C268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D0EC4F-6CE3-7EEB-322B-7AF233EE9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14090020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2_Vertailu 3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kstin paikkamerkki 9"/>
          <p:cNvSpPr>
            <a:spLocks noGrp="1"/>
          </p:cNvSpPr>
          <p:nvPr>
            <p:ph type="body" sz="quarter" idx="13" hasCustomPrompt="1"/>
          </p:nvPr>
        </p:nvSpPr>
        <p:spPr>
          <a:xfrm>
            <a:off x="391807" y="1247322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2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 noProof="0"/>
              <a:t>Otsikko 1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60419" y="1246591"/>
            <a:ext cx="6416386" cy="1080000"/>
          </a:xfrm>
        </p:spPr>
        <p:txBody>
          <a:bodyPr anchor="t" anchorCtr="0">
            <a:noAutofit/>
          </a:bodyPr>
          <a:lstStyle>
            <a:lvl1pPr>
              <a:buClr>
                <a:schemeClr val="accent1"/>
              </a:buClr>
              <a:defRPr spc="-20" baseline="0">
                <a:solidFill>
                  <a:schemeClr val="tx1"/>
                </a:solidFill>
              </a:defRPr>
            </a:lvl1pPr>
            <a:lvl2pPr>
              <a:defRPr spc="-20" baseline="0"/>
            </a:lvl2pPr>
            <a:lvl3pPr>
              <a:defRPr spc="-20" baseline="0"/>
            </a:lvl3pPr>
          </a:lstStyle>
          <a:p>
            <a:pPr lvl="0"/>
            <a:r>
              <a:rPr lang="fi-FI" noProof="0" dirty="0"/>
              <a:t>Lisää teksti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</p:txBody>
      </p:sp>
      <p:sp>
        <p:nvSpPr>
          <p:cNvPr id="21" name="Tekstin paikkamerkki 9"/>
          <p:cNvSpPr>
            <a:spLocks noGrp="1"/>
          </p:cNvSpPr>
          <p:nvPr>
            <p:ph type="body" sz="quarter" idx="14" hasCustomPrompt="1"/>
          </p:nvPr>
        </p:nvSpPr>
        <p:spPr>
          <a:xfrm>
            <a:off x="391807" y="2387227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2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 noProof="0"/>
              <a:t>Otsikko 2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960419" y="2386496"/>
            <a:ext cx="6416386" cy="1080000"/>
          </a:xfrm>
        </p:spPr>
        <p:txBody>
          <a:bodyPr anchor="t" anchorCtr="0">
            <a:noAutofit/>
          </a:bodyPr>
          <a:lstStyle>
            <a:lvl1pPr>
              <a:defRPr spc="-20" baseline="0"/>
            </a:lvl1pPr>
            <a:lvl2pPr>
              <a:defRPr spc="-20" baseline="0"/>
            </a:lvl2pPr>
            <a:lvl3pPr>
              <a:defRPr spc="-20" baseline="0"/>
            </a:lvl3pPr>
          </a:lstStyle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</p:txBody>
      </p:sp>
      <p:sp>
        <p:nvSpPr>
          <p:cNvPr id="23" name="Tekstin paikkamerkki 9"/>
          <p:cNvSpPr>
            <a:spLocks noGrp="1"/>
          </p:cNvSpPr>
          <p:nvPr>
            <p:ph type="body" sz="quarter" idx="16" hasCustomPrompt="1"/>
          </p:nvPr>
        </p:nvSpPr>
        <p:spPr>
          <a:xfrm>
            <a:off x="391807" y="3527132"/>
            <a:ext cx="1504950" cy="10795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pc="-2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i-FI" noProof="0"/>
              <a:t>Otsikko 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1960419" y="3526401"/>
            <a:ext cx="6416386" cy="1080000"/>
          </a:xfrm>
        </p:spPr>
        <p:txBody>
          <a:bodyPr anchor="t" anchorCtr="0">
            <a:noAutofit/>
          </a:bodyPr>
          <a:lstStyle>
            <a:lvl1pPr>
              <a:defRPr spc="-20" baseline="0"/>
            </a:lvl1pPr>
            <a:lvl2pPr>
              <a:defRPr spc="-20" baseline="0"/>
            </a:lvl2pPr>
            <a:lvl3pPr>
              <a:defRPr spc="-20" baseline="0"/>
            </a:lvl3pPr>
          </a:lstStyle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80F79-5256-9C45-9FBB-6914F6B86D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07924-3534-3D43-9764-C942DB8E145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BD05F-A2B2-414E-845F-CA4010B2244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1193C81-4E03-7145-BD22-3F63D15661C6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2359FA-783F-DFF1-3CA4-E81275019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27335374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3_Koko sivu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B27FE4-F0F1-8448-B3A1-9E0E73B8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40350-1E2F-0240-BB7E-5269B0DD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22A41-1622-A047-8577-D0CC8CB7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B9CD6-A74A-4449-AC73-61738E8F0B9A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C42C534-00ED-FFAB-552D-516A3681831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6070" y="457200"/>
            <a:ext cx="8146744" cy="4181475"/>
          </a:xfrm>
        </p:spPr>
        <p:txBody>
          <a:bodyPr/>
          <a:lstStyle/>
          <a:p>
            <a:pPr lvl="0"/>
            <a:r>
              <a:rPr lang="en-GB" dirty="0"/>
              <a:t>Koko </a:t>
            </a:r>
            <a:r>
              <a:rPr lang="en-GB" dirty="0" err="1"/>
              <a:t>sivun</a:t>
            </a:r>
            <a:r>
              <a:rPr lang="en-GB" dirty="0"/>
              <a:t> </a:t>
            </a:r>
            <a:r>
              <a:rPr lang="en-GB" dirty="0" err="1"/>
              <a:t>sisältö</a:t>
            </a:r>
            <a:r>
              <a:rPr lang="en-GB" dirty="0"/>
              <a:t> (</a:t>
            </a:r>
            <a:r>
              <a:rPr lang="en-GB" dirty="0" err="1"/>
              <a:t>teksti</a:t>
            </a:r>
            <a:r>
              <a:rPr lang="en-GB" dirty="0"/>
              <a:t>, </a:t>
            </a:r>
            <a:r>
              <a:rPr lang="en-GB" dirty="0" err="1"/>
              <a:t>kuva</a:t>
            </a:r>
            <a:r>
              <a:rPr lang="en-GB" dirty="0"/>
              <a:t>, video, </a:t>
            </a:r>
            <a:r>
              <a:rPr lang="en-GB" dirty="0" err="1"/>
              <a:t>graafi</a:t>
            </a:r>
            <a:r>
              <a:rPr lang="en-GB" dirty="0"/>
              <a:t>)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855490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4_Nelikentt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rot="5400000">
            <a:off x="3731700" y="2281292"/>
            <a:ext cx="1809156" cy="16363"/>
          </a:xfrm>
          <a:prstGeom prst="line">
            <a:avLst/>
          </a:prstGeom>
          <a:ln w="3175" cap="rnd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rot="10800000">
            <a:off x="845453" y="2374902"/>
            <a:ext cx="7815383" cy="25400"/>
          </a:xfrm>
          <a:prstGeom prst="line">
            <a:avLst/>
          </a:prstGeom>
          <a:ln w="3175" cap="rnd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kstiruutu 16"/>
          <p:cNvSpPr txBox="1"/>
          <p:nvPr userDrawn="1"/>
        </p:nvSpPr>
        <p:spPr>
          <a:xfrm>
            <a:off x="693098" y="1167594"/>
            <a:ext cx="658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600" spc="-50" baseline="0" noProof="0">
                <a:solidFill>
                  <a:srgbClr val="F15C00"/>
                </a:solidFill>
                <a:latin typeface="OP Chevin Pro Light"/>
                <a:cs typeface="OP Chevin Pro Light"/>
              </a:rPr>
              <a:t>1</a:t>
            </a:r>
          </a:p>
        </p:txBody>
      </p:sp>
      <p:sp>
        <p:nvSpPr>
          <p:cNvPr id="14" name="Tekstiruutu 13"/>
          <p:cNvSpPr txBox="1"/>
          <p:nvPr userDrawn="1"/>
        </p:nvSpPr>
        <p:spPr>
          <a:xfrm>
            <a:off x="4970815" y="1167594"/>
            <a:ext cx="658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6600" spc="-50" baseline="0" noProof="0">
                <a:solidFill>
                  <a:srgbClr val="F15C00"/>
                </a:solidFill>
                <a:latin typeface="OP Chevin Pro Light"/>
                <a:cs typeface="OP Chevin Pro Light"/>
              </a:rPr>
              <a:t>2</a:t>
            </a:r>
          </a:p>
        </p:txBody>
      </p:sp>
      <p:sp>
        <p:nvSpPr>
          <p:cNvPr id="16" name="Tekstiruutu 15"/>
          <p:cNvSpPr txBox="1"/>
          <p:nvPr userDrawn="1"/>
        </p:nvSpPr>
        <p:spPr>
          <a:xfrm>
            <a:off x="693098" y="2301720"/>
            <a:ext cx="658642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i-FI" sz="6600" spc="-50" baseline="0" noProof="0">
                <a:solidFill>
                  <a:srgbClr val="F15C00"/>
                </a:solidFill>
                <a:latin typeface="OP Chevin Pro Light"/>
                <a:cs typeface="OP Chevin Pro Light"/>
              </a:rPr>
              <a:t>3</a:t>
            </a:r>
          </a:p>
        </p:txBody>
      </p:sp>
      <p:sp>
        <p:nvSpPr>
          <p:cNvPr id="15" name="Tekstiruutu 14"/>
          <p:cNvSpPr txBox="1"/>
          <p:nvPr userDrawn="1"/>
        </p:nvSpPr>
        <p:spPr>
          <a:xfrm>
            <a:off x="4959253" y="2306635"/>
            <a:ext cx="658642" cy="110799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i-FI" sz="6600" spc="-50" baseline="0" noProof="0">
                <a:solidFill>
                  <a:srgbClr val="F15C00"/>
                </a:solidFill>
                <a:latin typeface="OP Chevin Pro Light"/>
                <a:cs typeface="OP Chevin Pro Light"/>
              </a:rPr>
              <a:t>4</a:t>
            </a:r>
          </a:p>
        </p:txBody>
      </p:sp>
      <p:sp>
        <p:nvSpPr>
          <p:cNvPr id="29" name="Tekstin paikkamerkki 19"/>
          <p:cNvSpPr>
            <a:spLocks noGrp="1"/>
          </p:cNvSpPr>
          <p:nvPr>
            <p:ph type="body" sz="quarter" idx="17" hasCustomPrompt="1"/>
          </p:nvPr>
        </p:nvSpPr>
        <p:spPr>
          <a:xfrm>
            <a:off x="774901" y="3813572"/>
            <a:ext cx="7797599" cy="7560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teksti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B2A1C-469B-714A-93A0-CE93537161E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5E153-C3EE-9C43-8794-8AA4276E692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44B3F-A901-1249-BD08-3E8F9B4C09B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B9F8776-F8E3-3844-B233-895331B82F7B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A7AE3E-222B-D4CF-E6FE-0555A576D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883D0F4-54F4-0DA4-B9E2-9064431353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9538" y="1411288"/>
            <a:ext cx="2940050" cy="674687"/>
          </a:xfrm>
        </p:spPr>
        <p:txBody>
          <a:bodyPr/>
          <a:lstStyle/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fi-FI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B41ACD6-7F1A-415E-FE0E-F8C54E98DC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40112" y="1411288"/>
            <a:ext cx="2940050" cy="674687"/>
          </a:xfrm>
        </p:spPr>
        <p:txBody>
          <a:bodyPr/>
          <a:lstStyle/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fi-FI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4D18E78-39FA-E5EF-8A6F-AF07CF45CA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40112" y="2557601"/>
            <a:ext cx="2940050" cy="674687"/>
          </a:xfrm>
        </p:spPr>
        <p:txBody>
          <a:bodyPr/>
          <a:lstStyle/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fi-FI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CB0EE82-CBCA-0FAF-BE33-8A6459C3DB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9538" y="2557601"/>
            <a:ext cx="2940050" cy="674687"/>
          </a:xfrm>
        </p:spPr>
        <p:txBody>
          <a:bodyPr/>
          <a:lstStyle/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9262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4_Otsikkodia_OP-Ryhm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369489"/>
            <a:ext cx="6858000" cy="1304014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noProof="0" dirty="0"/>
              <a:t>Kirjoita esityksen </a:t>
            </a:r>
            <a:br>
              <a:rPr lang="fi-FI" noProof="0" dirty="0"/>
            </a:br>
            <a:r>
              <a:rPr lang="fi-FI" noProof="0" dirty="0"/>
              <a:t>otsikko tähän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743146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14" name="Kuvan paikkamerkki 26">
            <a:extLst>
              <a:ext uri="{FF2B5EF4-FFF2-40B4-BE49-F238E27FC236}">
                <a16:creationId xmlns:a16="http://schemas.microsoft.com/office/drawing/2014/main" id="{217FD3E2-566E-E849-879F-3234DAB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07314" y="1323277"/>
            <a:ext cx="3501123" cy="92075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noProof="0" dirty="0"/>
              <a:t>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59CF2F-3A50-984D-AF65-124AD82140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7263"/>
            <a:ext cx="1800000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836279-6C0B-CB48-9CD7-135806B22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3A301C-6E6C-DF4E-B937-41409399199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04200" y="4767263"/>
            <a:ext cx="742950" cy="23563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1432444-44E6-CC46-B193-89E767E83A5B}" type="datetime1">
              <a:rPr lang="fi-FI" noProof="0" smtClean="0"/>
              <a:t>12.11.2025</a:t>
            </a:fld>
            <a:endParaRPr lang="fi-FI" noProof="0" dirty="0"/>
          </a:p>
        </p:txBody>
      </p:sp>
    </p:spTree>
    <p:extLst>
      <p:ext uri="{BB962C8B-B14F-4D97-AF65-F5344CB8AC3E}">
        <p14:creationId xmlns:p14="http://schemas.microsoft.com/office/powerpoint/2010/main" val="1015415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5_Nelikenttä suurem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499992" y="1321062"/>
            <a:ext cx="0" cy="3122896"/>
          </a:xfrm>
          <a:prstGeom prst="line">
            <a:avLst/>
          </a:prstGeom>
          <a:ln w="3175" cap="rnd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rot="10800000">
            <a:off x="566273" y="2762373"/>
            <a:ext cx="8214046" cy="25400"/>
          </a:xfrm>
          <a:prstGeom prst="line">
            <a:avLst/>
          </a:prstGeom>
          <a:ln w="3175" cap="rnd" cmpd="sng" algn="ctr">
            <a:solidFill>
              <a:srgbClr val="B4B4B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kstiruutu 32"/>
          <p:cNvSpPr txBox="1"/>
          <p:nvPr userDrawn="1"/>
        </p:nvSpPr>
        <p:spPr>
          <a:xfrm>
            <a:off x="342961" y="1185506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i-FI" sz="6000" spc="-50" baseline="0" noProof="0">
                <a:solidFill>
                  <a:srgbClr val="F15C00"/>
                </a:solidFill>
                <a:latin typeface="OP Chevin Pro Light"/>
                <a:cs typeface="OP Chevin Pro Light"/>
              </a:rPr>
              <a:t>1</a:t>
            </a:r>
          </a:p>
        </p:txBody>
      </p:sp>
      <p:sp>
        <p:nvSpPr>
          <p:cNvPr id="30" name="Tekstiruutu 29"/>
          <p:cNvSpPr txBox="1"/>
          <p:nvPr userDrawn="1"/>
        </p:nvSpPr>
        <p:spPr>
          <a:xfrm>
            <a:off x="4544800" y="1185506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i-FI" sz="6000" spc="-50" baseline="0" noProof="0">
                <a:solidFill>
                  <a:srgbClr val="F15C00"/>
                </a:solidFill>
                <a:latin typeface="OP Chevin Pro Light"/>
                <a:cs typeface="OP Chevin Pro Light"/>
              </a:rPr>
              <a:t>2</a:t>
            </a:r>
          </a:p>
        </p:txBody>
      </p:sp>
      <p:sp>
        <p:nvSpPr>
          <p:cNvPr id="32" name="Tekstiruutu 31"/>
          <p:cNvSpPr txBox="1"/>
          <p:nvPr userDrawn="1"/>
        </p:nvSpPr>
        <p:spPr>
          <a:xfrm>
            <a:off x="342961" y="2756952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i-FI" sz="6000" spc="-50" baseline="0" noProof="0">
                <a:solidFill>
                  <a:srgbClr val="F15C00"/>
                </a:solidFill>
                <a:latin typeface="OP Chevin Pro Light"/>
                <a:cs typeface="OP Chevin Pro Light"/>
              </a:rPr>
              <a:t>3</a:t>
            </a:r>
          </a:p>
        </p:txBody>
      </p:sp>
      <p:sp>
        <p:nvSpPr>
          <p:cNvPr id="31" name="Tekstiruutu 30"/>
          <p:cNvSpPr txBox="1"/>
          <p:nvPr userDrawn="1"/>
        </p:nvSpPr>
        <p:spPr>
          <a:xfrm>
            <a:off x="4533238" y="2708215"/>
            <a:ext cx="615553" cy="10156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i-FI" sz="6000" spc="-50" baseline="0" noProof="0">
                <a:solidFill>
                  <a:srgbClr val="F15C00"/>
                </a:solidFill>
                <a:latin typeface="OP Chevin Pro Light"/>
                <a:cs typeface="OP Chevin Pro Light"/>
              </a:rPr>
              <a:t>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31FBF-4217-C745-8B44-23E759B150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F1F11-A1E8-294B-A7FA-7C6913D61F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AFBAB-BF86-884B-BA4A-61C1271D7E5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0FFC063-2BCD-9447-B560-C5D4B2147B0D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BE2399-21E3-9594-E712-825098A7F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F3B389C-8EB0-9452-912F-439FC64531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9163" y="1320800"/>
            <a:ext cx="3446462" cy="1214438"/>
          </a:xfrm>
        </p:spPr>
        <p:txBody>
          <a:bodyPr/>
          <a:lstStyle/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34EA0C-57FA-8123-572A-B5AE890656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66484" y="1320800"/>
            <a:ext cx="3446462" cy="1214438"/>
          </a:xfrm>
        </p:spPr>
        <p:txBody>
          <a:bodyPr/>
          <a:lstStyle/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770A3DF-E5BC-D4B1-A9C8-EC754E6D30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6484" y="2957444"/>
            <a:ext cx="3446462" cy="1214438"/>
          </a:xfrm>
        </p:spPr>
        <p:txBody>
          <a:bodyPr/>
          <a:lstStyle/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1A79916-49A1-FC09-D1CB-1411CA29B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9163" y="2957444"/>
            <a:ext cx="3446462" cy="1214438"/>
          </a:xfrm>
        </p:spPr>
        <p:txBody>
          <a:bodyPr/>
          <a:lstStyle/>
          <a:p>
            <a:pPr lvl="0"/>
            <a:r>
              <a:rPr lang="en-GB" dirty="0" err="1"/>
              <a:t>Lisää</a:t>
            </a:r>
            <a:r>
              <a:rPr lang="en-GB" dirty="0"/>
              <a:t> </a:t>
            </a:r>
            <a:r>
              <a:rPr lang="en-GB" dirty="0" err="1"/>
              <a:t>teksti</a:t>
            </a:r>
            <a:endParaRPr lang="en-GB" dirty="0"/>
          </a:p>
          <a:p>
            <a:pPr lvl="1"/>
            <a:r>
              <a:rPr lang="en-GB" dirty="0" err="1"/>
              <a:t>Toinen</a:t>
            </a:r>
            <a:r>
              <a:rPr lang="en-GB" dirty="0"/>
              <a:t> </a:t>
            </a:r>
            <a:r>
              <a:rPr lang="en-GB" dirty="0" err="1"/>
              <a:t>taso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2924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6_Sisältö ja kuvapa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409154" y="1245772"/>
            <a:ext cx="4531146" cy="32677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pc="-20" baseline="0"/>
            </a:lvl1pPr>
            <a:lvl2pPr>
              <a:defRPr spc="-20" baseline="0"/>
            </a:lvl2pPr>
            <a:lvl3pPr>
              <a:defRPr spc="-20" baseline="0"/>
            </a:lvl3pPr>
            <a:lvl4pPr>
              <a:defRPr spc="-20" baseline="0"/>
            </a:lvl4pPr>
            <a:lvl5pPr>
              <a:defRPr spc="-20" baseline="0"/>
            </a:lvl5pPr>
          </a:lstStyle>
          <a:p>
            <a:pPr lvl="0"/>
            <a:r>
              <a:rPr lang="fi-FI" noProof="0"/>
              <a:t>Lisää teksti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10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139268" y="1245772"/>
            <a:ext cx="3382940" cy="3382940"/>
          </a:xfrm>
          <a:prstGeom prst="ellipse">
            <a:avLst/>
          </a:prstGeom>
          <a:solidFill>
            <a:schemeClr val="accent2"/>
          </a:solidFill>
          <a:effectLst/>
        </p:spPr>
        <p:txBody>
          <a:bodyPr/>
          <a:lstStyle>
            <a:lvl1pPr marL="0" indent="0" algn="ctr">
              <a:buFontTx/>
              <a:buNone/>
              <a:defRPr sz="1400" spc="-50" baseline="0">
                <a:solidFill>
                  <a:schemeClr val="bg1"/>
                </a:solidFill>
              </a:defRPr>
            </a:lvl1pPr>
          </a:lstStyle>
          <a:p>
            <a:r>
              <a:rPr lang="fi-FI" noProof="0" dirty="0"/>
              <a:t>Kuva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EDE29-08C3-A343-AF25-DDEE016812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96569-FC27-5B48-8504-A56C4B8149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73A6C-36CB-9C4B-B287-C897FB8960F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387ECF-CA5B-AD47-9AFA-234610C94C53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443350-0EDE-36C8-EAB0-675FC6D18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1740526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7_Yhteystiedot 3 isoa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877983" y="1242153"/>
            <a:ext cx="1800000" cy="18000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i-FI" noProof="0" dirty="0"/>
              <a:t>Kuva</a:t>
            </a:r>
          </a:p>
        </p:txBody>
      </p:sp>
      <p:sp>
        <p:nvSpPr>
          <p:cNvPr id="16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535152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240"/>
              </a:spcBef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17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667047" y="1224874"/>
            <a:ext cx="1800000" cy="18000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3324216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24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456112" y="1198957"/>
            <a:ext cx="1800000" cy="18000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113281" y="3165806"/>
            <a:ext cx="2485662" cy="1309244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3A62B-0454-8C4F-A493-6FC9DD4E3EF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C5018-2881-034C-AE03-AD8AEDCD5BC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2A378-60EF-4548-86F8-732AD2A59E21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140EEB1D-DE60-9D43-AD00-F9D2592F6773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9A28DA-3DED-5937-922C-64487E02F5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5074480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8_Yhteystiedot_pan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47842" y="3003797"/>
            <a:ext cx="2880138" cy="151014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spc="-20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noProof="0"/>
              <a:t>Lähin konttori / konttorit</a:t>
            </a:r>
            <a:br>
              <a:rPr lang="fi-FI" noProof="0"/>
            </a:br>
            <a:r>
              <a:rPr lang="fi-FI" noProof="0"/>
              <a:t>Yhteystiedot</a:t>
            </a:r>
            <a:br>
              <a:rPr lang="fi-FI" noProof="0"/>
            </a:br>
            <a:r>
              <a:rPr lang="fi-FI" noProof="0"/>
              <a:t>Aukioloajat</a:t>
            </a:r>
            <a:br>
              <a:rPr lang="fi-FI" noProof="0"/>
            </a:br>
            <a:r>
              <a:rPr lang="fi-FI" noProof="0"/>
              <a:t>Verkkosivu</a:t>
            </a:r>
            <a:br>
              <a:rPr lang="fi-FI" noProof="0"/>
            </a:br>
            <a:r>
              <a:rPr lang="fi-FI" noProof="0"/>
              <a:t>Muu tieto</a:t>
            </a:r>
          </a:p>
        </p:txBody>
      </p:sp>
      <p:sp>
        <p:nvSpPr>
          <p:cNvPr id="10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501537" y="1413111"/>
            <a:ext cx="1309575" cy="1309575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716256" y="3003797"/>
            <a:ext cx="2880138" cy="151014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spc="-20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noProof="0"/>
              <a:t>Etunimi Sukunimi</a:t>
            </a:r>
            <a:br>
              <a:rPr lang="fi-FI" noProof="0"/>
            </a:br>
            <a:r>
              <a:rPr lang="fi-FI" noProof="0"/>
              <a:t>Tehtävä</a:t>
            </a:r>
            <a:br>
              <a:rPr lang="fi-FI" noProof="0"/>
            </a:br>
            <a:r>
              <a:rPr lang="fi-FI" noProof="0"/>
              <a:t>Sähköposti@op.fi</a:t>
            </a:r>
            <a:br>
              <a:rPr lang="fi-FI" noProof="0"/>
            </a:br>
            <a:r>
              <a:rPr lang="fi-FI" noProof="0"/>
              <a:t>+358 XX XXX XXXX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96D56-F37B-6349-B802-6EBE63685E8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E1FD0-0547-8A48-80DC-F6EECB9B687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2BAF0-5736-B942-BB06-7808BF87C71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7A0D434-BF6A-6845-B0DC-C9DE4592A995}" type="datetime1">
              <a:rPr lang="fi-FI" noProof="0" smtClean="0"/>
              <a:t>12.11.2025</a:t>
            </a:fld>
            <a:endParaRPr lang="fi-FI" noProof="0"/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id="{69A85528-7428-434C-B70E-40C08182C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4225" y="1516504"/>
            <a:ext cx="2138888" cy="1087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E36CD9-C447-38B1-44B5-B819ACE847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15740765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9_Yhteystiedot_pankki_kolme nime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53721" y="2944981"/>
            <a:ext cx="2376330" cy="143969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spc="-20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noProof="0"/>
              <a:t>Lähin konttori / konttorit</a:t>
            </a:r>
            <a:br>
              <a:rPr lang="fi-FI" noProof="0"/>
            </a:br>
            <a:r>
              <a:rPr lang="fi-FI" noProof="0"/>
              <a:t>Yhteystiedot</a:t>
            </a:r>
            <a:br>
              <a:rPr lang="fi-FI" noProof="0"/>
            </a:br>
            <a:r>
              <a:rPr lang="fi-FI" noProof="0"/>
              <a:t>Aukioloajat</a:t>
            </a:r>
            <a:br>
              <a:rPr lang="fi-FI" noProof="0"/>
            </a:br>
            <a:r>
              <a:rPr lang="fi-FI" noProof="0"/>
              <a:t>Verkkosivu</a:t>
            </a:r>
            <a:br>
              <a:rPr lang="fi-FI" noProof="0"/>
            </a:br>
            <a:r>
              <a:rPr lang="fi-FI" noProof="0"/>
              <a:t>Muu tieto</a:t>
            </a:r>
          </a:p>
        </p:txBody>
      </p:sp>
      <p:sp>
        <p:nvSpPr>
          <p:cNvPr id="22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6160" y="1131625"/>
            <a:ext cx="1080010" cy="108001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012200" y="1131953"/>
            <a:ext cx="2448340" cy="115169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spc="-20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noProof="0"/>
              <a:t>Etunimi Sukunimi</a:t>
            </a:r>
            <a:br>
              <a:rPr lang="fi-FI" noProof="0"/>
            </a:br>
            <a:r>
              <a:rPr lang="fi-FI" noProof="0"/>
              <a:t>Tehtävä</a:t>
            </a:r>
            <a:br>
              <a:rPr lang="fi-FI" noProof="0"/>
            </a:br>
            <a:r>
              <a:rPr lang="fi-FI" noProof="0"/>
              <a:t>Sähköposti@op.fi</a:t>
            </a:r>
            <a:br>
              <a:rPr lang="fi-FI" noProof="0"/>
            </a:br>
            <a:r>
              <a:rPr lang="fi-FI" noProof="0"/>
              <a:t>+358 XX XXX XXXX</a:t>
            </a:r>
          </a:p>
        </p:txBody>
      </p:sp>
      <p:sp>
        <p:nvSpPr>
          <p:cNvPr id="24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4716160" y="2427665"/>
            <a:ext cx="1080010" cy="108001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012200" y="2427665"/>
            <a:ext cx="2448340" cy="11521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spc="-20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noProof="0"/>
              <a:t>Etunimi Sukunimi</a:t>
            </a:r>
            <a:br>
              <a:rPr lang="fi-FI" noProof="0"/>
            </a:br>
            <a:r>
              <a:rPr lang="fi-FI" noProof="0"/>
              <a:t>Tehtävä</a:t>
            </a:r>
            <a:br>
              <a:rPr lang="fi-FI" noProof="0"/>
            </a:br>
            <a:r>
              <a:rPr lang="fi-FI" noProof="0"/>
              <a:t>Sähköposti@op.fi</a:t>
            </a:r>
            <a:br>
              <a:rPr lang="fi-FI" noProof="0"/>
            </a:br>
            <a:r>
              <a:rPr lang="fi-FI" noProof="0"/>
              <a:t>+358 XX XXX XXXX</a:t>
            </a:r>
          </a:p>
        </p:txBody>
      </p:sp>
      <p:sp>
        <p:nvSpPr>
          <p:cNvPr id="26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6160" y="3723985"/>
            <a:ext cx="1080010" cy="108001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12200" y="3723846"/>
            <a:ext cx="2448340" cy="11521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spc="-20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/>
            </a:lvl2pPr>
            <a:lvl3pPr marL="541337" indent="0">
              <a:buFontTx/>
              <a:buNone/>
              <a:defRPr/>
            </a:lvl3pPr>
            <a:lvl4pPr marL="804863" indent="0">
              <a:buFontTx/>
              <a:buNone/>
              <a:defRPr/>
            </a:lvl4pPr>
            <a:lvl5pPr marL="1081087" indent="0">
              <a:buFontTx/>
              <a:buNone/>
              <a:defRPr/>
            </a:lvl5pPr>
          </a:lstStyle>
          <a:p>
            <a:pPr lvl="0"/>
            <a:r>
              <a:rPr lang="fi-FI" noProof="0"/>
              <a:t>Etunimi Sukunimi</a:t>
            </a:r>
            <a:br>
              <a:rPr lang="fi-FI" noProof="0"/>
            </a:br>
            <a:r>
              <a:rPr lang="fi-FI" noProof="0"/>
              <a:t>Tehtävä</a:t>
            </a:r>
            <a:br>
              <a:rPr lang="fi-FI" noProof="0"/>
            </a:br>
            <a:r>
              <a:rPr lang="fi-FI" noProof="0"/>
              <a:t>Sähköposti@op.fi</a:t>
            </a:r>
            <a:br>
              <a:rPr lang="fi-FI" noProof="0"/>
            </a:br>
            <a:r>
              <a:rPr lang="fi-FI" noProof="0"/>
              <a:t>+358 XX XXX XXXX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05F7-8478-1A4D-8D3A-56E4DEB8539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07794-7D10-CF49-82EB-97A07889C87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7F6C3-7B2D-D04D-B854-F8163D3C4AA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9D76E37-1D98-1042-A18B-DF54C8B6D03B}" type="datetime1">
              <a:rPr lang="fi-FI" noProof="0" smtClean="0"/>
              <a:t>12.11.2025</a:t>
            </a:fld>
            <a:endParaRPr lang="fi-FI" noProof="0"/>
          </a:p>
        </p:txBody>
      </p:sp>
      <p:pic>
        <p:nvPicPr>
          <p:cNvPr id="30" name="Kuva 29">
            <a:extLst>
              <a:ext uri="{FF2B5EF4-FFF2-40B4-BE49-F238E27FC236}">
                <a16:creationId xmlns:a16="http://schemas.microsoft.com/office/drawing/2014/main" id="{1D1C455C-3A11-094D-AA7B-04CAE6688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821" y="1608712"/>
            <a:ext cx="2138888" cy="1087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26FDB-67F3-3944-5102-E2A9AE8E0E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3199997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0_Yhteystiedot 3 pientä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56393" y="1671524"/>
            <a:ext cx="1044000" cy="10440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16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440112" y="2834945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240"/>
              </a:spcBef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17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238329" y="1671524"/>
            <a:ext cx="1044000" cy="10440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3238329" y="2834945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24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036546" y="1671524"/>
            <a:ext cx="1044000" cy="10440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36546" y="2834945"/>
            <a:ext cx="2485662" cy="162000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64ED6-8508-244C-883B-039BA70BEC2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CB802-5F61-A64A-A4C6-BF920DB979C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2AA58-F5C1-4544-B452-0F1F293899E6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0BDAA52B-D1E9-6740-A90D-98B571791CF1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4FB71E-4D5A-0ED2-E196-B4FB5355F3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32314153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1_Yhteystiedot 6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83823" y="1466438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1" name="Tekstin paikkamerkki 3"/>
          <p:cNvSpPr>
            <a:spLocks noGrp="1"/>
          </p:cNvSpPr>
          <p:nvPr>
            <p:ph type="body" sz="quarter" idx="13" hasCustomPrompt="1"/>
          </p:nvPr>
        </p:nvSpPr>
        <p:spPr>
          <a:xfrm>
            <a:off x="1268982" y="1466438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240"/>
              </a:spcBef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22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275294" y="1466438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3" name="Tekstin paikkamerkki 15"/>
          <p:cNvSpPr>
            <a:spLocks noGrp="1"/>
          </p:cNvSpPr>
          <p:nvPr>
            <p:ph type="body" sz="quarter" idx="14" hasCustomPrompt="1"/>
          </p:nvPr>
        </p:nvSpPr>
        <p:spPr>
          <a:xfrm>
            <a:off x="4152520" y="1466438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24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6155614" y="1466438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7046347" y="1466438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26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383823" y="3016457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7" name="Tekstin paikkamerkki 3"/>
          <p:cNvSpPr>
            <a:spLocks noGrp="1"/>
          </p:cNvSpPr>
          <p:nvPr>
            <p:ph type="body" sz="quarter" idx="20" hasCustomPrompt="1"/>
          </p:nvPr>
        </p:nvSpPr>
        <p:spPr>
          <a:xfrm>
            <a:off x="1268982" y="3021531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spcBef>
                <a:spcPts val="240"/>
              </a:spcBef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 dirty="0"/>
              <a:t>Lisää yhteystieto</a:t>
            </a:r>
          </a:p>
        </p:txBody>
      </p:sp>
      <p:sp>
        <p:nvSpPr>
          <p:cNvPr id="28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3275294" y="3016457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9" name="Tekstin paikkamerkki 15"/>
          <p:cNvSpPr>
            <a:spLocks noGrp="1"/>
          </p:cNvSpPr>
          <p:nvPr>
            <p:ph type="body" sz="quarter" idx="22" hasCustomPrompt="1"/>
          </p:nvPr>
        </p:nvSpPr>
        <p:spPr>
          <a:xfrm>
            <a:off x="4152520" y="3021531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30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155614" y="3016457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 baseline="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43" name="Tekstin paikkamerkki 13"/>
          <p:cNvSpPr>
            <a:spLocks noGrp="1"/>
          </p:cNvSpPr>
          <p:nvPr>
            <p:ph type="body" sz="quarter" idx="24" hasCustomPrompt="1"/>
          </p:nvPr>
        </p:nvSpPr>
        <p:spPr>
          <a:xfrm>
            <a:off x="7046347" y="3021531"/>
            <a:ext cx="1897079" cy="147272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AE70D-459E-A149-A2B7-161FE150BED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4C8E0-8947-9649-AD1B-C520E812D10B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826D05-A0F4-F445-B0DA-7F7BDAEBBE70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1BEA38D3-3B42-E143-A287-B51807969AA0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0979BD-B501-040B-9A9D-06FF6F7480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371707"/>
            <a:ext cx="8022059" cy="807820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fi-FI" noProof="0" dirty="0"/>
              <a:t>Kirjoita otsikko tähän</a:t>
            </a:r>
          </a:p>
        </p:txBody>
      </p:sp>
    </p:spTree>
    <p:extLst>
      <p:ext uri="{BB962C8B-B14F-4D97-AF65-F5344CB8AC3E}">
        <p14:creationId xmlns:p14="http://schemas.microsoft.com/office/powerpoint/2010/main" val="8165328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2_Yhteystiedot 8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0541" y="389614"/>
            <a:ext cx="8449759" cy="785171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noProof="0"/>
              <a:t>Kirjoita otsikko tähän</a:t>
            </a:r>
          </a:p>
        </p:txBody>
      </p:sp>
      <p:sp>
        <p:nvSpPr>
          <p:cNvPr id="34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35080" y="1533284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35" name="Tekstin paikkamerkki 13"/>
          <p:cNvSpPr>
            <a:spLocks noGrp="1"/>
          </p:cNvSpPr>
          <p:nvPr>
            <p:ph type="body" sz="quarter" idx="35" hasCustomPrompt="1"/>
          </p:nvPr>
        </p:nvSpPr>
        <p:spPr>
          <a:xfrm>
            <a:off x="300541" y="2373359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18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3055992" y="1542833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31" name="Tekstin paikkamerkki 13"/>
          <p:cNvSpPr>
            <a:spLocks noGrp="1"/>
          </p:cNvSpPr>
          <p:nvPr>
            <p:ph type="body" sz="quarter" idx="31" hasCustomPrompt="1"/>
          </p:nvPr>
        </p:nvSpPr>
        <p:spPr>
          <a:xfrm>
            <a:off x="2521453" y="2382908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 dirty="0"/>
              <a:t>Lisää yhteystieto</a:t>
            </a:r>
          </a:p>
        </p:txBody>
      </p:sp>
      <p:sp>
        <p:nvSpPr>
          <p:cNvPr id="38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5276904" y="1533283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chemeClr val="bg1"/>
                </a:solidFill>
              </a:defRPr>
            </a:lvl1pPr>
          </a:lstStyle>
          <a:p>
            <a:r>
              <a:rPr lang="fi-FI" noProof="0" dirty="0"/>
              <a:t>Kuva</a:t>
            </a:r>
          </a:p>
        </p:txBody>
      </p:sp>
      <p:sp>
        <p:nvSpPr>
          <p:cNvPr id="39" name="Tekstin paikkamerkki 13"/>
          <p:cNvSpPr>
            <a:spLocks noGrp="1"/>
          </p:cNvSpPr>
          <p:nvPr>
            <p:ph type="body" sz="quarter" idx="39" hasCustomPrompt="1"/>
          </p:nvPr>
        </p:nvSpPr>
        <p:spPr>
          <a:xfrm>
            <a:off x="4742365" y="2373358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 dirty="0"/>
              <a:t>Lisää yhteystieto</a:t>
            </a:r>
          </a:p>
        </p:txBody>
      </p:sp>
      <p:sp>
        <p:nvSpPr>
          <p:cNvPr id="24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7497817" y="1533281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25" name="Tekstin paikkamerkki 13"/>
          <p:cNvSpPr>
            <a:spLocks noGrp="1"/>
          </p:cNvSpPr>
          <p:nvPr>
            <p:ph type="body" sz="quarter" idx="15" hasCustomPrompt="1"/>
          </p:nvPr>
        </p:nvSpPr>
        <p:spPr>
          <a:xfrm>
            <a:off x="6963278" y="2373356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/>
              <a:t>Lisää yhteystieto</a:t>
            </a:r>
          </a:p>
        </p:txBody>
      </p:sp>
      <p:sp>
        <p:nvSpPr>
          <p:cNvPr id="36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080" y="3083303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Kuva</a:t>
            </a:r>
          </a:p>
        </p:txBody>
      </p:sp>
      <p:sp>
        <p:nvSpPr>
          <p:cNvPr id="37" name="Tekstin paikkamerkki 13"/>
          <p:cNvSpPr>
            <a:spLocks noGrp="1"/>
          </p:cNvSpPr>
          <p:nvPr>
            <p:ph type="body" sz="quarter" idx="37" hasCustomPrompt="1"/>
          </p:nvPr>
        </p:nvSpPr>
        <p:spPr>
          <a:xfrm>
            <a:off x="300541" y="3933225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 dirty="0"/>
              <a:t>Lisää yhteystieto</a:t>
            </a:r>
          </a:p>
        </p:txBody>
      </p:sp>
      <p:sp>
        <p:nvSpPr>
          <p:cNvPr id="32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3055992" y="3092852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chemeClr val="bg1"/>
                </a:solidFill>
              </a:defRPr>
            </a:lvl1pPr>
          </a:lstStyle>
          <a:p>
            <a:r>
              <a:rPr lang="fi-FI" noProof="0" dirty="0"/>
              <a:t>Kuva</a:t>
            </a:r>
          </a:p>
        </p:txBody>
      </p:sp>
      <p:sp>
        <p:nvSpPr>
          <p:cNvPr id="33" name="Tekstin paikkamerkki 13"/>
          <p:cNvSpPr>
            <a:spLocks noGrp="1"/>
          </p:cNvSpPr>
          <p:nvPr>
            <p:ph type="body" sz="quarter" idx="33" hasCustomPrompt="1"/>
          </p:nvPr>
        </p:nvSpPr>
        <p:spPr>
          <a:xfrm>
            <a:off x="2521453" y="3933225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 dirty="0"/>
              <a:t>Lisää yhteystieto</a:t>
            </a:r>
          </a:p>
        </p:txBody>
      </p:sp>
      <p:sp>
        <p:nvSpPr>
          <p:cNvPr id="40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276904" y="3083302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chemeClr val="bg1"/>
                </a:solidFill>
              </a:defRPr>
            </a:lvl1pPr>
          </a:lstStyle>
          <a:p>
            <a:r>
              <a:rPr lang="fi-FI" noProof="0" dirty="0"/>
              <a:t>Kuva</a:t>
            </a:r>
          </a:p>
        </p:txBody>
      </p:sp>
      <p:sp>
        <p:nvSpPr>
          <p:cNvPr id="41" name="Tekstin paikkamerkki 13"/>
          <p:cNvSpPr>
            <a:spLocks noGrp="1"/>
          </p:cNvSpPr>
          <p:nvPr>
            <p:ph type="body" sz="quarter" idx="41" hasCustomPrompt="1"/>
          </p:nvPr>
        </p:nvSpPr>
        <p:spPr>
          <a:xfrm>
            <a:off x="4742365" y="3933225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 dirty="0"/>
              <a:t>Lisää yhteystieto</a:t>
            </a:r>
          </a:p>
        </p:txBody>
      </p:sp>
      <p:sp>
        <p:nvSpPr>
          <p:cNvPr id="30" name="Picture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7497817" y="3083300"/>
            <a:ext cx="828000" cy="828000"/>
          </a:xfrm>
          <a:prstGeom prst="ellipse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400" spc="-50">
                <a:solidFill>
                  <a:schemeClr val="bg1"/>
                </a:solidFill>
              </a:defRPr>
            </a:lvl1pPr>
          </a:lstStyle>
          <a:p>
            <a:r>
              <a:rPr lang="fi-FI" noProof="0" dirty="0"/>
              <a:t>Kuva</a:t>
            </a:r>
          </a:p>
        </p:txBody>
      </p:sp>
      <p:sp>
        <p:nvSpPr>
          <p:cNvPr id="43" name="Tekstin paikkamerkki 13"/>
          <p:cNvSpPr>
            <a:spLocks noGrp="1"/>
          </p:cNvSpPr>
          <p:nvPr>
            <p:ph type="body" sz="quarter" idx="24" hasCustomPrompt="1"/>
          </p:nvPr>
        </p:nvSpPr>
        <p:spPr>
          <a:xfrm>
            <a:off x="6963278" y="3933225"/>
            <a:ext cx="1897079" cy="57867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noProof="0" dirty="0"/>
              <a:t>Lisää yhteystieto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EF479-C924-9B4F-82BA-0BE301C9CCE2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52510-B479-7C41-A989-06E8B6297DA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0D18D-7CBE-BD49-91F6-29C454976882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8A59B9AF-003D-8044-B874-6FCFA5049ADD}" type="datetime1">
              <a:rPr lang="fi-FI" noProof="0" smtClean="0"/>
              <a:t>12.11.2025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5296709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1_Kiitos_loppukansi_taustakuvall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676751"/>
            <a:ext cx="6858000" cy="1413761"/>
          </a:xfrm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C29CAFE-8AD3-DC46-8AED-CDC1CB4989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 dirty="0"/>
              <a:t>© OP Pohjola / OP-Luottamuksellinen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7A0613-8882-C54D-B0D0-E71F55AA09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0A6D9FB-CC1F-1346-B62A-B661E1C759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E54FDE-C210-9249-84EA-5B7AD890919D}" type="datetime1">
              <a:rPr lang="fi-FI" noProof="0" smtClean="0"/>
              <a:t>12.11.2025</a:t>
            </a:fld>
            <a:endParaRPr lang="fi-FI" noProof="0"/>
          </a:p>
        </p:txBody>
      </p:sp>
      <p:sp>
        <p:nvSpPr>
          <p:cNvPr id="3" name="Kuvan paikkamerkki 5">
            <a:extLst>
              <a:ext uri="{FF2B5EF4-FFF2-40B4-BE49-F238E27FC236}">
                <a16:creationId xmlns:a16="http://schemas.microsoft.com/office/drawing/2014/main" id="{3DE92150-F248-4E1B-2520-7427003D0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fi-FI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4220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2_Kiitos_loppukansi_valko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695392"/>
            <a:ext cx="6858000" cy="1418400"/>
          </a:xfrm>
          <a:effectLst/>
        </p:spPr>
        <p:txBody>
          <a:bodyPr anchor="ctr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noProof="0" dirty="0"/>
              <a:t>Kirjoita otsikko tähän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324231-8993-4445-8556-94BE5E53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366C02-38D4-6B4F-9D9A-7862F9D0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85F74-9F3B-9043-A5A4-FF6C1278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B2D4-C81E-1742-95DC-AE95EA9C36AD}" type="datetime1">
              <a:rPr lang="fi-FI" noProof="0" smtClean="0"/>
              <a:t>12.11.2025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53798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5_Otsikkodia_OP-Pohjo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369489"/>
            <a:ext cx="6858000" cy="1304014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noProof="0" dirty="0"/>
              <a:t>Kirjoita esityksen </a:t>
            </a:r>
            <a:br>
              <a:rPr lang="fi-FI" noProof="0" dirty="0"/>
            </a:br>
            <a:r>
              <a:rPr lang="fi-FI" noProof="0" dirty="0"/>
              <a:t>otsikko tähän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743146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/>
              <a:t>Lisätiedot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59CF2F-3A50-984D-AF65-124AD82140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8249"/>
            <a:ext cx="1800000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836279-6C0B-CB48-9CD7-135806B22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3A301C-6E6C-DF4E-B937-41409399199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04200" y="4768249"/>
            <a:ext cx="742950" cy="23563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1A32013-A8D6-2E4D-A4B5-B48BCDA52BAC}" type="datetime1">
              <a:rPr lang="fi-FI" noProof="0" smtClean="0"/>
              <a:t>12.11.2025</a:t>
            </a:fld>
            <a:endParaRPr lang="fi-FI" noProof="0" dirty="0"/>
          </a:p>
        </p:txBody>
      </p:sp>
      <p:sp>
        <p:nvSpPr>
          <p:cNvPr id="7" name="Kuvan paikkamerkki 26">
            <a:extLst>
              <a:ext uri="{FF2B5EF4-FFF2-40B4-BE49-F238E27FC236}">
                <a16:creationId xmlns:a16="http://schemas.microsoft.com/office/drawing/2014/main" id="{7D099B86-F557-AEA0-2CC5-2C707EE00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21438" y="1380221"/>
            <a:ext cx="3501123" cy="826042"/>
          </a:xfrm>
          <a:blipFill dpi="0" rotWithShape="1">
            <a:blip r:embed="rId2"/>
            <a:srcRect/>
            <a:stretch>
              <a:fillRect l="2000" t="2000" r="2000" b="20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0413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ksi_palsta_ja_kuva_oike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3">
            <a:extLst>
              <a:ext uri="{FF2B5EF4-FFF2-40B4-BE49-F238E27FC236}">
                <a16:creationId xmlns:a16="http://schemas.microsoft.com/office/drawing/2014/main" id="{BAB2ADE1-02FA-2640-0C78-59915A665D2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07504" y="0"/>
            <a:ext cx="3236495" cy="5143500"/>
          </a:xfrm>
          <a:solidFill>
            <a:schemeClr val="accent2"/>
          </a:solidFill>
        </p:spPr>
        <p:txBody>
          <a:bodyPr lIns="90000"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r>
              <a:rPr lang="en-GB" noProof="0"/>
              <a:t>Click icon to add picture OR activate this placeholder, then on the Insert tab click Pictures &gt; this device / from file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07" y="371707"/>
            <a:ext cx="4366624" cy="434409"/>
          </a:xfrm>
        </p:spPr>
        <p:txBody>
          <a:bodyPr anchor="t"/>
          <a:lstStyle>
            <a:lvl1pPr>
              <a:defRPr spc="-50" baseline="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288" y="2136086"/>
            <a:ext cx="5264161" cy="2420136"/>
          </a:xfrm>
        </p:spPr>
        <p:txBody>
          <a:bodyPr numCol="1" spcCol="360000">
            <a:noAutofit/>
          </a:bodyPr>
          <a:lstStyle>
            <a:lvl1pPr marL="0" indent="0">
              <a:buNone/>
              <a:defRPr spc="-20" baseline="0">
                <a:solidFill>
                  <a:schemeClr val="bg1"/>
                </a:solidFill>
              </a:defRPr>
            </a:lvl1pPr>
            <a:lvl2pPr marL="269875" indent="0">
              <a:buNone/>
              <a:defRPr spc="0" baseline="0"/>
            </a:lvl2pPr>
            <a:lvl3pPr marL="539750" indent="0">
              <a:buNone/>
              <a:defRPr spc="0" baseline="0"/>
            </a:lvl3pPr>
            <a:lvl4pPr marL="806450" indent="0">
              <a:buNone/>
              <a:defRPr spc="0" baseline="0"/>
            </a:lvl4pPr>
            <a:lvl5pPr marL="1079500" indent="0">
              <a:buNone/>
              <a:defRPr spc="0" baseline="0"/>
            </a:lvl5pPr>
          </a:lstStyle>
          <a:p>
            <a:pPr lvl="0"/>
            <a:r>
              <a:rPr lang="en-GB" noProof="0"/>
              <a:t>One column text placeholder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5B612-9402-054F-9050-02B755AB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2160000" cy="235633"/>
          </a:xfrm>
        </p:spPr>
        <p:txBody>
          <a:bodyPr/>
          <a:lstStyle/>
          <a:p>
            <a:r>
              <a:rPr lang="en-GB" noProof="0"/>
              <a:t>© OP Financial Group / OP-Internal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D7757-7D69-8642-B65F-EAFB944F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D4B05-E881-E243-9C9D-76CBDB1B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E41F68-B03B-2948-8C26-D48A96B190AB}" type="datetime1">
              <a:rPr lang="fi-FI" noProof="0" smtClean="0"/>
              <a:t>12.11.2025</a:t>
            </a:fld>
            <a:endParaRPr lang="en-GB" noProof="0"/>
          </a:p>
        </p:txBody>
      </p:sp>
      <p:sp>
        <p:nvSpPr>
          <p:cNvPr id="14" name="Kuvan paikkamerkki 5">
            <a:extLst>
              <a:ext uri="{FF2B5EF4-FFF2-40B4-BE49-F238E27FC236}">
                <a16:creationId xmlns:a16="http://schemas.microsoft.com/office/drawing/2014/main" id="{8CFD6E28-7D0A-3D87-7FDD-66B8DA05734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8764" y="4737995"/>
            <a:ext cx="540000" cy="273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4666" r="24666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14467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0777-709B-1492-2DC9-429C1242D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CBD24-D476-EAF9-ED9C-0BDB6EE68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D2B27-7312-1DFE-1425-DACB3F33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77057-6F6C-4996-D910-1B46BAA8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6FC3-A3BC-A123-6853-23BACD15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208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EB0A-8B45-D81F-0468-A423CF47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424E7-F6BC-1178-9A17-F93D9F049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D5EDF-DFC0-2532-BF9D-13919F70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188D2-FD04-2DF8-CCF6-D7F43ED6C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E242C-0335-7839-15B2-64BB5824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144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76F0-2194-2978-61BA-F385B792B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CB91A-D0BB-C41E-6EE8-DE952EDF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BB042-7E40-B764-9D52-A6DB6342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33B95-08C8-1E70-7839-060F3BD88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FB53-FE62-5743-E566-69F452595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227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96C3-2D9A-F3C8-5FBF-422CA4CB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B7282-11E8-6728-0195-4B7242E25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FC0B1-151E-A3CC-604C-0437297B2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DE5F9-179D-1781-1B4A-780E8C5E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0A6C4-8DED-211C-B8A1-552A30E4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3AE58-1D68-1B2C-0943-E8202191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032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F11F-E001-8A1D-1371-42B5E243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D4178-C402-EE37-EDED-86EF24C7A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1EE06-6F6E-2A3E-A356-5357E35BD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A4747-4B77-2E90-45BE-C8C6A003C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8824D-D89A-DC2A-668E-E62719825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F786B-AF62-3073-AC24-2D819101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028D9-0CE9-D37E-4B5B-C9AE8EF3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AE2F6-3CBF-D9BB-F173-F5F91DCB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52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B7585-844C-60E6-52A9-4CA7710F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477B9-8576-BF5D-CA11-64298BE9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841E8-B320-CC22-5926-E35D50C5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37FC5-42A2-BF51-8D21-A96F2B15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219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21CF09-0723-6BD3-FB54-574104337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21668-D308-8DAD-B5ED-BDA431B2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0B30A-7C80-9BB0-2AD6-A6BF8BA1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165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578B-26F7-6442-EE43-76EBE6C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299CD-71D0-ECFA-FA8E-9D32393E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C9728-D6A8-B52B-92C3-755DCCAF7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D6ED8-4404-17A0-A59F-896D58EA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17D5D-EEB3-905D-C6F3-EB463331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35763-8C0A-9640-F280-A765F835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82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8B4A-C578-7412-E465-C3123A4A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FA927-1938-DD9E-89AF-DFA877251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4635E-FE0A-8F69-3BED-432CBD6C1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81A87-322A-C66D-1163-25832428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E2E79-04BA-7AB6-35A5-C865E172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B8DF5-8700-B6B6-C361-66DE43A5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5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_Otsikkodia_OP_ja_osuuspank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369489"/>
            <a:ext cx="6858000" cy="1304014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 dirty="0"/>
              <a:t>Kirjoita esityksen </a:t>
            </a:r>
            <a:br>
              <a:rPr lang="fi-FI" dirty="0"/>
            </a:br>
            <a:r>
              <a:rPr lang="fi-FI" dirty="0"/>
              <a:t>otsikko tähän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743146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0673B-C837-3A77-4A75-43EE28397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2769" y="1443316"/>
            <a:ext cx="1700094" cy="79579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3497" r="2884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59CF2F-3A50-984D-AF65-124AD82140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4209"/>
            <a:ext cx="1800000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Pohjola / OP-Luottamuksellinen</a:t>
            </a:r>
            <a:endParaRPr lang="fi-FI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836279-6C0B-CB48-9CD7-135806B22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3A301C-6E6C-DF4E-B937-41409399199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04200" y="4764209"/>
            <a:ext cx="742950" cy="23563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A58B49D-6EE6-FB44-9525-F22C799D1272}" type="datetime1">
              <a:rPr lang="fi-FI" smtClean="0"/>
              <a:t>12.11.2025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1946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10EE-0F2F-6E91-A528-11FE5D80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8C702-2811-BF6F-E790-F4334B938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E3ACC-8439-64CC-166F-AD76913D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5BFD4-028B-5FF6-A83C-A9288FD9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B0CDD-F7F7-3923-F976-5725B175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31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AF9C2-CABB-B9D1-D8EA-2784A749C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DCF5D-9567-E8C0-7937-90205EA11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DEAC5-16F6-E7F1-880D-442CADAB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DE13-2192-4C64-DF34-84FC07235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0EF5-CFC1-3E40-1DD6-8C5433FF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128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AF0B-FB1F-66A9-BDC7-389EF612F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12EF0-2D34-CD35-1FF1-99781649D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77E3E-C151-AD06-88F4-00F76655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B06F5-D0E7-29A4-C398-69C30634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4BCE-0877-FF2E-27B4-3F023D9F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02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4611-EDDE-2218-2447-E0000236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7B1AD-51D6-86F0-81A1-13E771F1D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27D6A-9391-4CBD-A6E5-0491E5108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1490B-FAF5-EB97-5DFD-94457FE7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B5451-2718-45C1-798F-E945814E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3641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5131-7E50-0619-6A7F-333439E2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79931-D228-F9E8-6BA8-375095019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B912D-29B5-A6EA-6C91-3AF609CF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5E13D-AB88-1591-D4B0-6E5F50BF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5456F-E26E-A85F-3EF1-2891A630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45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760C-8B80-9FE1-E27E-E73464BD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79445-E321-8B67-134B-54538CF92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3BC99-9BEF-5816-AB82-819C3547D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81E7B-CCE9-DA16-85C4-A7A817EE1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88917-2CAD-EB3E-6E8B-D19BB992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E0D5E-EF11-0976-8CF8-662B988F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11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1D84B-9BEF-DD42-8389-1AF6BDAC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D8DF8-B5FB-6AAB-4DF9-93239D2A9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617DD-4978-F077-098F-13B3143DB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7A764-5EB1-D118-9E9D-3EEE2993B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35EDEF-962D-266A-9418-7DB41726D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24D21-870D-86D6-ECE3-A3F5F472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B6F5FE-05D0-1871-BB38-6141CBE4A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7C2AB-374D-DBDD-8A1B-4BE25A4B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717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DFA4-8552-BAD4-656F-D3392BEC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73C85-288C-76E3-4459-F9A6E3A79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84E82-B745-BD7F-CC2E-723B9A2AE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1F456-46D8-7C47-7635-4A6EA184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508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29E85-E0AE-7DAE-5CA2-B2D6C67B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06F86-71F9-6558-7D8F-09ECED3E4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26A8-C6B3-8E37-616F-8FE829CD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4387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D4FD-A2E4-F963-DBAB-3D39A12F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02538-1E99-858C-6CC9-656857BC8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DCAFD-F7D0-168E-96C9-8531E20A1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DD555-31A0-62FA-6E60-F82FAAF7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0E810-A239-B825-BB1F-520EBAAC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1D18C-9587-79BC-08F9-39222D90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2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7_Otsikkodia_PohjolaVakuut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D1D2D3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i-FI" noProof="0" dirty="0"/>
              <a:t>Lisää kuva napauttamalla kuvaketta TAI aktivoi kuvakehys ja klikkaa valikosta lisää/</a:t>
            </a:r>
            <a:r>
              <a:rPr lang="fi-FI" noProof="0" dirty="0" err="1"/>
              <a:t>insert</a:t>
            </a:r>
            <a:r>
              <a:rPr lang="fi-FI" noProof="0" dirty="0"/>
              <a:t> &gt; Kuva/</a:t>
            </a:r>
            <a:r>
              <a:rPr lang="fi-FI" noProof="0" dirty="0" err="1"/>
              <a:t>picture</a:t>
            </a:r>
            <a:r>
              <a:rPr lang="fi-FI" noProof="0" dirty="0"/>
              <a:t> &gt; Kuva tiedostosta/Picture </a:t>
            </a:r>
            <a:r>
              <a:rPr lang="fi-FI" noProof="0" dirty="0" err="1"/>
              <a:t>from</a:t>
            </a:r>
            <a:r>
              <a:rPr lang="fi-FI" noProof="0" dirty="0"/>
              <a:t> </a:t>
            </a:r>
            <a:r>
              <a:rPr lang="fi-FI" noProof="0" dirty="0" err="1"/>
              <a:t>file</a:t>
            </a:r>
            <a:endParaRPr lang="fi-FI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369489"/>
            <a:ext cx="6858000" cy="1304014"/>
          </a:xfrm>
          <a:effectLst>
            <a:outerShdw blurRad="88900" dist="50800" dir="2700000" algn="tl" rotWithShape="0">
              <a:srgbClr val="000000">
                <a:alpha val="20000"/>
              </a:srgbClr>
            </a:outerShdw>
          </a:effectLst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fi-FI"/>
              <a:t>Kirjoita esityksen </a:t>
            </a:r>
            <a:br>
              <a:rPr lang="fi-FI"/>
            </a:br>
            <a:r>
              <a:rPr lang="fi-FI"/>
              <a:t>otsikko tähän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743146"/>
            <a:ext cx="6858000" cy="448856"/>
          </a:xfrm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/>
              <a:t>Lisätiedot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0673B-C837-3A77-4A75-43EE28397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50123" y="1443316"/>
            <a:ext cx="4091353" cy="79579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2246" r="814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59CF2F-3A50-984D-AF65-124AD82140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8249"/>
            <a:ext cx="1800000" cy="2356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© OP Pohjola / OP-Luottamuksellinen</a:t>
            </a:r>
            <a:endParaRPr lang="fi-FI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836279-6C0B-CB48-9CD7-135806B22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33A301C-6E6C-DF4E-B937-41409399199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04200" y="4768249"/>
            <a:ext cx="742950" cy="23563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85447F3B-D74E-6341-94CF-87217ABA6943}" type="datetime1">
              <a:rPr lang="fi-FI" smtClean="0"/>
              <a:t>12.11.2025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6064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6DE50-8001-6C07-D5FC-DD853B8C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ACA53B-2654-F1CF-1817-5D25A2868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09EBF-5A2B-C0A0-2272-F580390C2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137A6-21AB-0BE4-01A0-D6DD3CF8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A88C1-D42E-6336-4131-05DF4C09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91CDF-42C9-EFE5-F630-5BFCFC95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08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FC18-D97F-98DA-96CE-2D598F1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39542-A43D-3240-65FA-82D64171F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5E90F-6F25-4D4F-0AF2-5FBE8A3F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07FA0-5DE2-2C01-6889-FC343441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3495-8D78-08F2-BC77-2282E34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056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B08EB3-F481-4B16-321D-03A8D4712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B1A83-20CC-9C9C-48A0-55CD2F342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91045-24DC-C227-FE5A-72D8EA43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5A713-2B4D-D729-6294-DF051B89E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376D3-31FB-6062-5AB8-9426A142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259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1_Omistaja-asiakku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itting on a couch&#10;&#10;AI-generated content may be incorrect.">
            <a:extLst>
              <a:ext uri="{FF2B5EF4-FFF2-40B4-BE49-F238E27FC236}">
                <a16:creationId xmlns:a16="http://schemas.microsoft.com/office/drawing/2014/main" id="{FC0BC68B-1B10-8DF4-AC05-63C82DB24A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2" r="5851" b="8370"/>
          <a:stretch>
            <a:fillRect/>
          </a:stretch>
        </p:blipFill>
        <p:spPr>
          <a:xfrm>
            <a:off x="0" y="276536"/>
            <a:ext cx="9143999" cy="4409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276536"/>
            <a:ext cx="6858000" cy="905190"/>
          </a:xfrm>
          <a:effectLst/>
        </p:spPr>
        <p:txBody>
          <a:bodyPr anchor="b">
            <a:noAutofit/>
          </a:bodyPr>
          <a:lstStyle>
            <a:lvl1pPr algn="ctr">
              <a:defRPr sz="4000" spc="-1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dirty="0"/>
              <a:t>Kirjoita otsikko tähän</a:t>
            </a:r>
            <a:endParaRPr lang="fi-FI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1257611"/>
            <a:ext cx="6858000" cy="448856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2400" spc="-50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i-FI" noProof="0" dirty="0"/>
              <a:t>Paikka lyhyelle lisätekstille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324231-8993-4445-8556-94BE5E53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OP-Luottamuksellinen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BB988B45-02B8-403F-1BB1-8291A2845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89863" y="4745573"/>
            <a:ext cx="742950" cy="274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5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fld id="{5713FE84-BC56-E341-80E0-BB396B5B2926}" type="datetime1">
              <a:rPr lang="fi-FI" noProof="0" smtClean="0"/>
              <a:t>12.11.2025</a:t>
            </a:fld>
            <a:endParaRPr lang="fi-FI" noProof="0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62ED360-21FB-EA21-FE23-3308E08A5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0300" y="0"/>
            <a:ext cx="393700" cy="23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2089893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1_Omistaja-asiakku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on a couch with a dog&#10;&#10;AI-generated content may be incorrect.">
            <a:extLst>
              <a:ext uri="{FF2B5EF4-FFF2-40B4-BE49-F238E27FC236}">
                <a16:creationId xmlns:a16="http://schemas.microsoft.com/office/drawing/2014/main" id="{95F9FB3F-CC54-E6D9-D6A8-D74DFE2DC5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6" t="17455" r="38214" b="11004"/>
          <a:stretch>
            <a:fillRect/>
          </a:stretch>
        </p:blipFill>
        <p:spPr>
          <a:xfrm>
            <a:off x="4247910" y="0"/>
            <a:ext cx="4896090" cy="51435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9FD57BE-E3E1-3917-4154-AC92EB080B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2141316"/>
            <a:ext cx="3740150" cy="176234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i-FI" noProof="0" dirty="0"/>
              <a:t>Lisää teksti</a:t>
            </a:r>
          </a:p>
        </p:txBody>
      </p:sp>
      <p:pic>
        <p:nvPicPr>
          <p:cNvPr id="16" name="Kuva 18">
            <a:extLst>
              <a:ext uri="{FF2B5EF4-FFF2-40B4-BE49-F238E27FC236}">
                <a16:creationId xmlns:a16="http://schemas.microsoft.com/office/drawing/2014/main" id="{A249BE61-50BA-9315-113B-AE0FBDC93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31479" y="4737995"/>
            <a:ext cx="274576" cy="2745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61E2C6-AC14-E369-F31E-815D1C356C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807" y="724156"/>
            <a:ext cx="4180193" cy="990088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i-FI" dirty="0"/>
              <a:t>Kirjoita otsikko tähän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D80F4-7A48-3857-8F21-3CD303770CC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F964A70-911C-A342-95E1-5BAD37439B64}" type="datetime1">
              <a:rPr lang="fi-FI" noProof="0" smtClean="0"/>
              <a:t>12.11.2025</a:t>
            </a:fld>
            <a:endParaRPr lang="fi-FI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7101F-A346-1E77-C935-E71CC2B3384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i-FI" noProof="0"/>
              <a:t>© OP Pohjola / OP-Luottamuksellinen</a:t>
            </a:r>
            <a:endParaRPr lang="fi-FI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00ABA-D85D-48D3-4587-978A2E68A3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 dirty="0"/>
          </a:p>
        </p:txBody>
      </p:sp>
    </p:spTree>
    <p:extLst>
      <p:ext uri="{BB962C8B-B14F-4D97-AF65-F5344CB8AC3E}">
        <p14:creationId xmlns:p14="http://schemas.microsoft.com/office/powerpoint/2010/main" val="16080616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2_Omistaja-asiakku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next to a large orange ball&#10;&#10;AI-generated content may be incorrect.">
            <a:extLst>
              <a:ext uri="{FF2B5EF4-FFF2-40B4-BE49-F238E27FC236}">
                <a16:creationId xmlns:a16="http://schemas.microsoft.com/office/drawing/2014/main" id="{B83C4DEB-D0BA-F396-5D9D-08AAD963DE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t="9793" r="48019" b="12574"/>
          <a:stretch>
            <a:fillRect/>
          </a:stretch>
        </p:blipFill>
        <p:spPr>
          <a:xfrm>
            <a:off x="4458878" y="0"/>
            <a:ext cx="468512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6069" y="662151"/>
            <a:ext cx="4373500" cy="1114098"/>
          </a:xfrm>
          <a:effectLst/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200" spc="-5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fi-FI" dirty="0"/>
              <a:t>Kirjoita otsikko tähän</a:t>
            </a:r>
            <a:endParaRPr lang="en-US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38F7289-28C6-F749-B3A8-12110C3CE4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6069" y="4769037"/>
            <a:ext cx="1800000" cy="235633"/>
          </a:xfrm>
        </p:spPr>
        <p:txBody>
          <a:bodyPr/>
          <a:lstStyle/>
          <a:p>
            <a:r>
              <a:rPr lang="fi-FI"/>
              <a:t>© OP Pohjola / OP-Luottamuksellinen</a:t>
            </a:r>
            <a:endParaRPr lang="fi-FI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BA3D083-FE50-894C-8276-A747B70E72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9FD57BE-E3E1-3917-4154-AC92EB080B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2" y="2141316"/>
            <a:ext cx="4373807" cy="214151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i-FI" noProof="0" dirty="0"/>
              <a:t>Lisää teksti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F92AFB1-29A6-E5BC-E67F-8D9BCED5C5DE}"/>
              </a:ext>
            </a:extLst>
          </p:cNvPr>
          <p:cNvSpPr txBox="1">
            <a:spLocks/>
          </p:cNvSpPr>
          <p:nvPr userDrawn="1"/>
        </p:nvSpPr>
        <p:spPr>
          <a:xfrm>
            <a:off x="8750300" y="0"/>
            <a:ext cx="393700" cy="23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OP Chevin Pro Light" panose="020F0303030000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FBC310-412D-4841-958B-3949C676B8F0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8E7615D-A20D-E560-668F-EBF4104C4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8825" y="4775889"/>
            <a:ext cx="742950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5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fld id="{153E281F-6BBA-A348-A1EF-159833923DCA}" type="datetime1">
              <a:rPr lang="fi-FI" noProof="0" smtClean="0"/>
              <a:t>12.11.2025</a:t>
            </a:fld>
            <a:endParaRPr lang="fi-FI" noProof="0" dirty="0"/>
          </a:p>
        </p:txBody>
      </p:sp>
    </p:spTree>
    <p:extLst>
      <p:ext uri="{BB962C8B-B14F-4D97-AF65-F5344CB8AC3E}">
        <p14:creationId xmlns:p14="http://schemas.microsoft.com/office/powerpoint/2010/main" val="344845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6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9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theme" Target="../theme/theme4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1807" y="371707"/>
            <a:ext cx="8022059" cy="807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74" y="1224820"/>
            <a:ext cx="8022058" cy="3401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 noProof="0" dirty="0"/>
              <a:t>Muokkaa tekstin perustyylejä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  <a:p>
            <a:pPr lvl="5"/>
            <a:r>
              <a:rPr lang="fi-FI" noProof="0" dirty="0"/>
              <a:t>kuudes taso</a:t>
            </a:r>
          </a:p>
          <a:p>
            <a:pPr lvl="6"/>
            <a:r>
              <a:rPr lang="fi-FI" noProof="0" dirty="0"/>
              <a:t>seitsemäs taso</a:t>
            </a:r>
          </a:p>
          <a:p>
            <a:pPr lvl="7"/>
            <a:r>
              <a:rPr lang="fi-FI" noProof="0" dirty="0"/>
              <a:t>kahdeksas taso</a:t>
            </a:r>
          </a:p>
          <a:p>
            <a:pPr lvl="8"/>
            <a:r>
              <a:rPr lang="fi-FI" noProof="0" dirty="0"/>
              <a:t>yhdeksäs taso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1800000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 noProof="0"/>
              <a:t>© OP Pohjola / OP-Luottamuksellinen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0"/>
            <a:ext cx="393700" cy="23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89863" y="4767263"/>
            <a:ext cx="742950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5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fld id="{805F2A61-C3E8-F34C-A92F-30C857AE039B}" type="datetime1">
              <a:rPr lang="fi-FI" noProof="0" smtClean="0"/>
              <a:t>12.11.2025</a:t>
            </a:fld>
            <a:endParaRPr lang="fi-FI" noProof="0" dirty="0"/>
          </a:p>
        </p:txBody>
      </p:sp>
      <p:pic>
        <p:nvPicPr>
          <p:cNvPr id="19" name="Kuva 18">
            <a:extLst>
              <a:ext uri="{FF2B5EF4-FFF2-40B4-BE49-F238E27FC236}">
                <a16:creationId xmlns:a16="http://schemas.microsoft.com/office/drawing/2014/main" id="{D0675F6C-EC72-D548-819A-212FCF24D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8731479" y="4737995"/>
            <a:ext cx="274576" cy="27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5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77" r:id="rId2"/>
    <p:sldLayoutId id="2147483923" r:id="rId3"/>
    <p:sldLayoutId id="2147483978" r:id="rId4"/>
    <p:sldLayoutId id="2147483971" r:id="rId5"/>
    <p:sldLayoutId id="2147483972" r:id="rId6"/>
    <p:sldLayoutId id="2147483919" r:id="rId7"/>
    <p:sldLayoutId id="2147483918" r:id="rId8"/>
    <p:sldLayoutId id="2147483920" r:id="rId9"/>
    <p:sldLayoutId id="2147483921" r:id="rId10"/>
    <p:sldLayoutId id="2147483922" r:id="rId11"/>
    <p:sldLayoutId id="2147483909" r:id="rId12"/>
    <p:sldLayoutId id="2147483910" r:id="rId13"/>
    <p:sldLayoutId id="2147483911" r:id="rId14"/>
    <p:sldLayoutId id="2147483907" r:id="rId15"/>
    <p:sldLayoutId id="2147483974" r:id="rId16"/>
    <p:sldLayoutId id="2147483975" r:id="rId17"/>
    <p:sldLayoutId id="2147483914" r:id="rId18"/>
    <p:sldLayoutId id="2147483925" r:id="rId19"/>
    <p:sldLayoutId id="2147483951" r:id="rId20"/>
    <p:sldLayoutId id="2147483928" r:id="rId21"/>
    <p:sldLayoutId id="2147483886" r:id="rId22"/>
    <p:sldLayoutId id="2147483967" r:id="rId23"/>
    <p:sldLayoutId id="2147483954" r:id="rId24"/>
    <p:sldLayoutId id="2147483955" r:id="rId25"/>
    <p:sldLayoutId id="2147483887" r:id="rId26"/>
    <p:sldLayoutId id="2147483888" r:id="rId27"/>
    <p:sldLayoutId id="2147483884" r:id="rId28"/>
    <p:sldLayoutId id="2147483885" r:id="rId29"/>
    <p:sldLayoutId id="2147483968" r:id="rId30"/>
    <p:sldLayoutId id="2147483929" r:id="rId31"/>
    <p:sldLayoutId id="2147483932" r:id="rId32"/>
    <p:sldLayoutId id="2147483934" r:id="rId33"/>
    <p:sldLayoutId id="2147483931" r:id="rId34"/>
    <p:sldLayoutId id="2147483935" r:id="rId35"/>
    <p:sldLayoutId id="2147483936" r:id="rId36"/>
    <p:sldLayoutId id="2147483937" r:id="rId37"/>
    <p:sldLayoutId id="2147483930" r:id="rId38"/>
    <p:sldLayoutId id="2147483938" r:id="rId39"/>
    <p:sldLayoutId id="2147483939" r:id="rId40"/>
    <p:sldLayoutId id="2147483940" r:id="rId41"/>
    <p:sldLayoutId id="2147483941" r:id="rId42"/>
    <p:sldLayoutId id="2147483942" r:id="rId43"/>
    <p:sldLayoutId id="2147483943" r:id="rId44"/>
    <p:sldLayoutId id="2147483946" r:id="rId45"/>
    <p:sldLayoutId id="2147483947" r:id="rId46"/>
    <p:sldLayoutId id="2147483944" r:id="rId47"/>
    <p:sldLayoutId id="2147483945" r:id="rId48"/>
    <p:sldLayoutId id="2147483973" r:id="rId49"/>
    <p:sldLayoutId id="2147483953" r:id="rId50"/>
    <p:sldLayoutId id="2147483889" r:id="rId51"/>
    <p:sldLayoutId id="2147483890" r:id="rId52"/>
    <p:sldLayoutId id="2147483891" r:id="rId53"/>
    <p:sldLayoutId id="2147483892" r:id="rId54"/>
    <p:sldLayoutId id="2147483893" r:id="rId55"/>
    <p:sldLayoutId id="2147483894" r:id="rId56"/>
    <p:sldLayoutId id="2147483895" r:id="rId57"/>
    <p:sldLayoutId id="2147483896" r:id="rId58"/>
    <p:sldLayoutId id="2147483897" r:id="rId59"/>
    <p:sldLayoutId id="2147483898" r:id="rId60"/>
    <p:sldLayoutId id="2147483899" r:id="rId61"/>
    <p:sldLayoutId id="2147483900" r:id="rId62"/>
    <p:sldLayoutId id="2147483901" r:id="rId63"/>
    <p:sldLayoutId id="2147483902" r:id="rId64"/>
    <p:sldLayoutId id="2147483903" r:id="rId65"/>
    <p:sldLayoutId id="2147483904" r:id="rId66"/>
    <p:sldLayoutId id="2147483905" r:id="rId67"/>
    <p:sldLayoutId id="2147483912" r:id="rId68"/>
    <p:sldLayoutId id="2147483976" r:id="rId69"/>
    <p:sldLayoutId id="2147484034" r:id="rId70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/>
          </a:solidFill>
          <a:latin typeface="OP Chevin Pro Light" panose="020F0303030000060003" pitchFamily="34" charset="0"/>
          <a:ea typeface="+mj-ea"/>
          <a:cs typeface="+mj-cs"/>
        </a:defRPr>
      </a:lvl1pPr>
    </p:titleStyle>
    <p:bodyStyle>
      <a:lvl1pPr marL="177800" indent="-17780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Tx/>
        <a:buBlip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</a:buBlip>
        <a:tabLst/>
        <a:defRPr sz="18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1pPr>
      <a:lvl2pPr marL="360000" indent="-176213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2pPr>
      <a:lvl3pPr marL="540000" indent="-174625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3pPr>
      <a:lvl4pPr marL="72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4pPr>
      <a:lvl5pPr marL="900000" indent="-166688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5pPr>
      <a:lvl6pPr marL="1080000" indent="-168275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6pPr>
      <a:lvl7pPr marL="1260000" indent="-168275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7pPr>
      <a:lvl8pPr marL="1440000" indent="-1587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8pPr>
      <a:lvl9pPr marL="1620000" indent="-160338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 userDrawn="1">
          <p15:clr>
            <a:srgbClr val="F26B43"/>
          </p15:clr>
        </p15:guide>
        <p15:guide id="2" pos="5375" userDrawn="1">
          <p15:clr>
            <a:srgbClr val="F26B43"/>
          </p15:clr>
        </p15:guide>
        <p15:guide id="3" pos="249" userDrawn="1">
          <p15:clr>
            <a:srgbClr val="F26B43"/>
          </p15:clr>
        </p15:guide>
        <p15:guide id="4" orient="horz" pos="245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37C8E-ADF8-4325-2910-020471F8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78DF7-F975-C38B-4A35-B87BE97A6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47943-9F49-824D-0467-13EDE23E8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31537E-E415-3F45-88FB-4A88F0B1187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3CDD6-9F29-1632-195B-293BE02E4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41DA7-AC33-B47B-8CAB-AD39F9B3B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90E8CE-3C54-B14B-82B3-5D3AA3A87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1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D2DA9-2CC5-EF60-D91E-70004DA3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808A2-7D3F-1E69-42DD-F2629859D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B9A19-5F23-EB7F-0986-F63848504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4CA725-FDFB-8844-8B31-A0DA9215273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D6BBA-2CA5-8666-B50D-D01272DE3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7FF7-AAD2-63D9-3591-4023BDBEA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2AFF37-D20D-A24E-BA81-07542B92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1807" y="371707"/>
            <a:ext cx="8022059" cy="8078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74" y="1224820"/>
            <a:ext cx="8022058" cy="3401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 noProof="0" dirty="0"/>
              <a:t>Muokkaa tekstin perustyylejä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</a:p>
          <a:p>
            <a:pPr lvl="5"/>
            <a:r>
              <a:rPr lang="fi-FI" noProof="0" dirty="0"/>
              <a:t>kuudes taso</a:t>
            </a:r>
          </a:p>
          <a:p>
            <a:pPr lvl="6"/>
            <a:r>
              <a:rPr lang="fi-FI" noProof="0" dirty="0"/>
              <a:t>seitsemäs taso</a:t>
            </a:r>
          </a:p>
          <a:p>
            <a:pPr lvl="7"/>
            <a:r>
              <a:rPr lang="fi-FI" noProof="0" dirty="0"/>
              <a:t>kahdeksas taso</a:t>
            </a:r>
          </a:p>
          <a:p>
            <a:pPr lvl="8"/>
            <a:r>
              <a:rPr lang="fi-FI" noProof="0" dirty="0"/>
              <a:t>yhdeksäs taso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069" y="4767263"/>
            <a:ext cx="1800000" cy="235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1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r>
              <a:rPr lang="fi-FI" noProof="0" dirty="0"/>
              <a:t>© OP Pohjola / OP-Luottamuksellinen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0"/>
            <a:ext cx="393700" cy="238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fld id="{2CFBC310-412D-4841-958B-3949C676B8F0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89863" y="4745573"/>
            <a:ext cx="742950" cy="274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-50" baseline="0">
                <a:solidFill>
                  <a:schemeClr val="tx1"/>
                </a:solidFill>
                <a:latin typeface="OP Chevin Pro Light" panose="020F0303030000060003" pitchFamily="34" charset="0"/>
              </a:defRPr>
            </a:lvl1pPr>
          </a:lstStyle>
          <a:p>
            <a:fld id="{6A060163-C456-0247-9D1C-E183583E5C99}" type="datetime1">
              <a:rPr lang="fi-FI" noProof="0" smtClean="0"/>
              <a:t>12.11.2025</a:t>
            </a:fld>
            <a:endParaRPr lang="fi-FI" noProof="0" dirty="0"/>
          </a:p>
        </p:txBody>
      </p:sp>
      <p:pic>
        <p:nvPicPr>
          <p:cNvPr id="7" name="Kuva 18">
            <a:extLst>
              <a:ext uri="{FF2B5EF4-FFF2-40B4-BE49-F238E27FC236}">
                <a16:creationId xmlns:a16="http://schemas.microsoft.com/office/drawing/2014/main" id="{4DB9D5C9-87C2-F019-2AB6-A19B8D7FD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31479" y="4737995"/>
            <a:ext cx="274576" cy="27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/>
          </a:solidFill>
          <a:latin typeface="OP Chevin Pro Light" panose="020F0303030000060003" pitchFamily="34" charset="0"/>
          <a:ea typeface="+mj-ea"/>
          <a:cs typeface="+mj-cs"/>
        </a:defRPr>
      </a:lvl1pPr>
    </p:titleStyle>
    <p:bodyStyle>
      <a:lvl1pPr marL="177800" indent="-17780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Tx/>
        <a:buBlip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</a:buBlip>
        <a:tabLst/>
        <a:defRPr sz="18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1pPr>
      <a:lvl2pPr marL="360000" indent="-176213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2pPr>
      <a:lvl3pPr marL="540000" indent="-174625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3pPr>
      <a:lvl4pPr marL="72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4pPr>
      <a:lvl5pPr marL="900000" indent="-166688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5pPr>
      <a:lvl6pPr marL="1080000" indent="-168275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6pPr>
      <a:lvl7pPr marL="1260000" indent="-168275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7pPr>
      <a:lvl8pPr marL="1440000" indent="-1587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8pPr>
      <a:lvl9pPr marL="1620000" indent="-160338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Tx/>
        <a:buBlip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</a:buBlip>
        <a:tabLst/>
        <a:defRPr sz="1600" kern="1200" spc="-20" baseline="0">
          <a:solidFill>
            <a:schemeClr val="tx1"/>
          </a:solidFill>
          <a:latin typeface="OP Chevin Pro Light" panose="020F0303030000060003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 userDrawn="1">
          <p15:clr>
            <a:srgbClr val="F26B43"/>
          </p15:clr>
        </p15:guide>
        <p15:guide id="2" pos="5375" userDrawn="1">
          <p15:clr>
            <a:srgbClr val="F26B43"/>
          </p15:clr>
        </p15:guide>
        <p15:guide id="3" pos="249" userDrawn="1">
          <p15:clr>
            <a:srgbClr val="F26B43"/>
          </p15:clr>
        </p15:guide>
        <p15:guide id="4" orient="horz" pos="24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2FC90051-6D84-42F5-FE0F-AA103B6A754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0386DF-457F-C647-0AA4-AF35398EDD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1F99B5-5058-F8BE-C37B-F9E2A8B94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Building Secure Cloud Environments: Practical Tools from Azure and AWS</a:t>
            </a:r>
            <a:endParaRPr lang="fi-FI" sz="24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802A700-47A7-F997-97F5-06C3C5C96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fi-FI" sz="1600" dirty="0"/>
              <a:t>Juuso Karlström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D8ADD-3267-D353-CEA6-021204134B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 noProof="1"/>
              <a:t>© OP Pohjola / OP-Julkinen</a:t>
            </a:r>
          </a:p>
        </p:txBody>
      </p:sp>
    </p:spTree>
    <p:extLst>
      <p:ext uri="{BB962C8B-B14F-4D97-AF65-F5344CB8AC3E}">
        <p14:creationId xmlns:p14="http://schemas.microsoft.com/office/powerpoint/2010/main" val="343597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2E80-2516-2097-228A-0749206A2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4AC450-A0A3-2097-BD86-6D695F428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07" y="717861"/>
            <a:ext cx="4510393" cy="461665"/>
          </a:xfrm>
        </p:spPr>
        <p:txBody>
          <a:bodyPr/>
          <a:lstStyle/>
          <a:p>
            <a:r>
              <a:rPr lang="fi-FI" sz="1800" dirty="0"/>
              <a:t>Security </a:t>
            </a:r>
            <a:r>
              <a:rPr lang="fi-FI" sz="1800" dirty="0" err="1"/>
              <a:t>Posture</a:t>
            </a:r>
            <a:r>
              <a:rPr lang="fi-FI" sz="1800" dirty="0"/>
              <a:t> </a:t>
            </a:r>
            <a:r>
              <a:rPr lang="fi-FI" sz="1800" dirty="0" err="1"/>
              <a:t>Monitoring</a:t>
            </a:r>
            <a:r>
              <a:rPr lang="fi-FI" sz="1800" dirty="0"/>
              <a:t> 1/3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88831-A2F0-961B-B1E8-557A39C3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  <a:buNone/>
            </a:pPr>
            <a:r>
              <a:rPr lang="en-US" sz="1200" dirty="0">
                <a:solidFill>
                  <a:srgbClr val="111111"/>
                </a:solidFill>
                <a:latin typeface="Roboto" panose="02000000000000000000" pitchFamily="2" charset="0"/>
              </a:rPr>
              <a:t>posture</a:t>
            </a:r>
          </a:p>
          <a:p>
            <a:pPr>
              <a:lnSpc>
                <a:spcPts val="1125"/>
              </a:lnSpc>
              <a:buNone/>
            </a:pPr>
            <a:r>
              <a:rPr lang="en-US" sz="1200" dirty="0" err="1">
                <a:solidFill>
                  <a:srgbClr val="444444"/>
                </a:solidFill>
                <a:latin typeface="Roboto" panose="02000000000000000000" pitchFamily="2" charset="0"/>
              </a:rPr>
              <a:t>uk</a:t>
            </a:r>
            <a:r>
              <a:rPr lang="en-US" sz="1200" dirty="0">
                <a:solidFill>
                  <a:srgbClr val="444444"/>
                </a:solidFill>
                <a:latin typeface="Roboto" panose="02000000000000000000" pitchFamily="2" charset="0"/>
              </a:rPr>
              <a:t>/ˈ</a:t>
            </a:r>
            <a:r>
              <a:rPr lang="en-US" sz="1200" dirty="0" err="1">
                <a:solidFill>
                  <a:srgbClr val="444444"/>
                </a:solidFill>
                <a:latin typeface="Roboto" panose="02000000000000000000" pitchFamily="2" charset="0"/>
              </a:rPr>
              <a:t>pɒs.tʃər</a:t>
            </a:r>
            <a:r>
              <a:rPr lang="en-US" sz="1200" dirty="0">
                <a:solidFill>
                  <a:srgbClr val="444444"/>
                </a:solidFill>
                <a:latin typeface="Roboto" panose="02000000000000000000" pitchFamily="2" charset="0"/>
              </a:rPr>
              <a:t>/ us/ˈ</a:t>
            </a:r>
            <a:r>
              <a:rPr lang="en-US" sz="1200" dirty="0" err="1">
                <a:solidFill>
                  <a:srgbClr val="444444"/>
                </a:solidFill>
                <a:latin typeface="Roboto" panose="02000000000000000000" pitchFamily="2" charset="0"/>
              </a:rPr>
              <a:t>pɑːs.tʃɚ</a:t>
            </a:r>
            <a:r>
              <a:rPr lang="en-US" sz="1200" dirty="0">
                <a:solidFill>
                  <a:srgbClr val="444444"/>
                </a:solidFill>
                <a:latin typeface="Roboto" panose="02000000000000000000" pitchFamily="2" charset="0"/>
              </a:rPr>
              <a:t>/</a:t>
            </a:r>
          </a:p>
          <a:p>
            <a:pPr>
              <a:lnSpc>
                <a:spcPts val="1125"/>
              </a:lnSpc>
              <a:buNone/>
            </a:pPr>
            <a:r>
              <a:rPr lang="en-US" sz="1200" cap="all" dirty="0">
                <a:solidFill>
                  <a:srgbClr val="111111"/>
                </a:solidFill>
                <a:latin typeface="Roboto" panose="02000000000000000000" pitchFamily="2" charset="0"/>
              </a:rPr>
              <a:t>noun</a:t>
            </a:r>
          </a:p>
          <a:p>
            <a:pPr>
              <a:buNone/>
            </a:pPr>
            <a:r>
              <a:rPr lang="en-US" sz="1200" dirty="0">
                <a:solidFill>
                  <a:srgbClr val="111111"/>
                </a:solidFill>
                <a:latin typeface="Roboto" panose="02000000000000000000" pitchFamily="2" charset="0"/>
              </a:rPr>
              <a:t>the way in which someone usually holds their shoulders, neck, and back, or a particular position in which someone stands, sits, etc.</a:t>
            </a:r>
            <a:endParaRPr lang="en-US" sz="1200" dirty="0">
              <a:solidFill>
                <a:srgbClr val="323232"/>
              </a:solidFill>
              <a:latin typeface="Chevin"/>
            </a:endParaRPr>
          </a:p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323232"/>
                </a:solidFill>
                <a:latin typeface="Chevin"/>
              </a:rPr>
              <a:t>Security Posture Monitoring involves continuously assessing, managing, and enhancing an organization's security practices and configurations to ensure compliance with security policies and protect against vulnerabilities and threats in real time.</a:t>
            </a:r>
          </a:p>
          <a:p>
            <a:pPr marL="452438" lvl="1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en-US" sz="1200" spc="0" dirty="0">
                <a:solidFill>
                  <a:srgbClr val="323232"/>
                </a:solidFill>
                <a:latin typeface="Chevin"/>
              </a:rPr>
              <a:t>E.g. “Publicly Accessible S3 Bucket”, “Virtual Machines should have vulnerability findings resolved”,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5D994-A6F9-BB57-0F07-CDE3C870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12A847-7468-8E34-38C0-E363EEFB5D8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2" r="29932"/>
          <a:stretch/>
        </p:blipFill>
        <p:spPr bwMode="auto">
          <a:xfrm>
            <a:off x="5810383" y="0"/>
            <a:ext cx="36701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DCFA1E-AE34-78A5-D5A5-CA333D035A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7A9EB-8565-3352-ACF2-7F4BF6EE77BF}"/>
              </a:ext>
            </a:extLst>
          </p:cNvPr>
          <p:cNvSpPr txBox="1"/>
          <p:nvPr/>
        </p:nvSpPr>
        <p:spPr>
          <a:xfrm>
            <a:off x="320757" y="308758"/>
            <a:ext cx="5064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1200" dirty="0">
                <a:solidFill>
                  <a:srgbClr val="FF6A10"/>
                </a:solidFill>
              </a:rPr>
              <a:t>AWS Security </a:t>
            </a:r>
            <a:r>
              <a:rPr lang="fi-FI" sz="1200" dirty="0" err="1">
                <a:solidFill>
                  <a:srgbClr val="FF6A10"/>
                </a:solidFill>
              </a:rPr>
              <a:t>Hub</a:t>
            </a:r>
            <a:r>
              <a:rPr lang="fi-FI" sz="1200" dirty="0">
                <a:solidFill>
                  <a:srgbClr val="FF6A10"/>
                </a:solidFill>
              </a:rPr>
              <a:t> &amp;. </a:t>
            </a:r>
            <a:r>
              <a:rPr lang="fi-FI" sz="1200" dirty="0" err="1">
                <a:solidFill>
                  <a:srgbClr val="FF6A10"/>
                </a:solidFill>
              </a:rPr>
              <a:t>Defender</a:t>
            </a:r>
            <a:r>
              <a:rPr lang="fi-FI" sz="1200" dirty="0">
                <a:solidFill>
                  <a:srgbClr val="FF6A10"/>
                </a:solidFill>
              </a:rPr>
              <a:t> for </a:t>
            </a:r>
            <a:r>
              <a:rPr lang="fi-FI" sz="1200" dirty="0" err="1">
                <a:solidFill>
                  <a:srgbClr val="FF6A10"/>
                </a:solidFill>
              </a:rPr>
              <a:t>Cloud</a:t>
            </a:r>
            <a:r>
              <a:rPr lang="fi-FI" sz="1200" dirty="0">
                <a:solidFill>
                  <a:srgbClr val="FF6A10"/>
                </a:solidFill>
              </a:rPr>
              <a:t> CSPM</a:t>
            </a:r>
            <a:endParaRPr lang="fi-FI" sz="1200" dirty="0">
              <a:solidFill>
                <a:srgbClr val="6E6E6E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6E6E6E"/>
              </a:solidFill>
              <a:effectLst/>
              <a:uLnTx/>
              <a:uFillTx/>
              <a:latin typeface="OP Chevin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010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F721A-17C2-F569-FE76-0E4635C9E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B3C868-FE46-681D-6337-15F9DDDC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07" y="717861"/>
            <a:ext cx="4510393" cy="461665"/>
          </a:xfrm>
        </p:spPr>
        <p:txBody>
          <a:bodyPr/>
          <a:lstStyle/>
          <a:p>
            <a:r>
              <a:rPr lang="fi-FI" sz="1800" dirty="0"/>
              <a:t>Security </a:t>
            </a:r>
            <a:r>
              <a:rPr lang="fi-FI" sz="1800" dirty="0" err="1"/>
              <a:t>Posture</a:t>
            </a:r>
            <a:r>
              <a:rPr lang="fi-FI" sz="1800" dirty="0"/>
              <a:t> </a:t>
            </a:r>
            <a:r>
              <a:rPr lang="fi-FI" sz="1800" dirty="0" err="1"/>
              <a:t>Monitoring</a:t>
            </a:r>
            <a:r>
              <a:rPr lang="fi-FI" sz="1800" dirty="0"/>
              <a:t> 2/3</a:t>
            </a:r>
            <a:endParaRPr lang="en-US" sz="1800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D8DF018-0B7C-6B6F-211D-2C676572B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761" y="1179526"/>
            <a:ext cx="3298622" cy="34020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C5434-DC0E-1BD5-D894-1E8FDA2A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2BEB047-299C-20EB-38CE-E50E5DB1F6B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2" r="29932"/>
          <a:stretch/>
        </p:blipFill>
        <p:spPr bwMode="auto">
          <a:xfrm>
            <a:off x="5810383" y="0"/>
            <a:ext cx="36701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40BBB3-FF3D-F7FE-0B25-C9951F7285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15ACA-9CF9-0A6C-C875-96CF60797C6D}"/>
              </a:ext>
            </a:extLst>
          </p:cNvPr>
          <p:cNvSpPr txBox="1"/>
          <p:nvPr/>
        </p:nvSpPr>
        <p:spPr>
          <a:xfrm>
            <a:off x="320757" y="308758"/>
            <a:ext cx="5064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1200" dirty="0">
                <a:solidFill>
                  <a:srgbClr val="FF6A10"/>
                </a:solidFill>
              </a:rPr>
              <a:t>AWS Security </a:t>
            </a:r>
            <a:r>
              <a:rPr lang="fi-FI" sz="1200" dirty="0" err="1">
                <a:solidFill>
                  <a:srgbClr val="FF6A10"/>
                </a:solidFill>
              </a:rPr>
              <a:t>Hub</a:t>
            </a:r>
            <a:r>
              <a:rPr lang="fi-FI" sz="1200" dirty="0">
                <a:solidFill>
                  <a:srgbClr val="FF6A10"/>
                </a:solidFill>
              </a:rPr>
              <a:t> &amp;. </a:t>
            </a:r>
            <a:r>
              <a:rPr lang="fi-FI" sz="1200" dirty="0" err="1">
                <a:solidFill>
                  <a:srgbClr val="FF6A10"/>
                </a:solidFill>
              </a:rPr>
              <a:t>Defender</a:t>
            </a:r>
            <a:r>
              <a:rPr lang="fi-FI" sz="1200" dirty="0">
                <a:solidFill>
                  <a:srgbClr val="FF6A10"/>
                </a:solidFill>
              </a:rPr>
              <a:t> for </a:t>
            </a:r>
            <a:r>
              <a:rPr lang="fi-FI" sz="1200" dirty="0" err="1">
                <a:solidFill>
                  <a:srgbClr val="FF6A10"/>
                </a:solidFill>
              </a:rPr>
              <a:t>Cloud</a:t>
            </a:r>
            <a:r>
              <a:rPr lang="fi-FI" sz="1200" dirty="0">
                <a:solidFill>
                  <a:srgbClr val="FF6A10"/>
                </a:solidFill>
              </a:rPr>
              <a:t> CSPM</a:t>
            </a:r>
            <a:endParaRPr lang="fi-FI" sz="1200" dirty="0">
              <a:solidFill>
                <a:srgbClr val="6E6E6E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6E6E6E"/>
              </a:solidFill>
              <a:effectLst/>
              <a:uLnTx/>
              <a:uFillTx/>
              <a:latin typeface="OP Chevin Pro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2A2B3-4DB5-FDA0-CDE3-89EFE8249101}"/>
              </a:ext>
            </a:extLst>
          </p:cNvPr>
          <p:cNvSpPr txBox="1"/>
          <p:nvPr/>
        </p:nvSpPr>
        <p:spPr>
          <a:xfrm>
            <a:off x="320757" y="1371599"/>
            <a:ext cx="23333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 dirty="0"/>
              <a:t>AWS Security Hub </a:t>
            </a:r>
            <a:r>
              <a:rPr lang="en-US" sz="1000" dirty="0"/>
              <a:t>is a </a:t>
            </a:r>
            <a:r>
              <a:rPr lang="en-US" sz="1000" dirty="0" err="1"/>
              <a:t>visualisational</a:t>
            </a:r>
            <a:r>
              <a:rPr lang="en-US" sz="1000" dirty="0"/>
              <a:t> and operational tool.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Provides a consolidated security score and actionable recommendations for remediation, helping organizations maintain compliance and reduce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 dirty="0"/>
              <a:t>AWS Security Hub is the central nervous system for AWS security operations.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With Security Hub, you can directly apply different regulatory standards or frameworks (or via Config)</a:t>
            </a:r>
          </a:p>
        </p:txBody>
      </p:sp>
    </p:spTree>
    <p:extLst>
      <p:ext uri="{BB962C8B-B14F-4D97-AF65-F5344CB8AC3E}">
        <p14:creationId xmlns:p14="http://schemas.microsoft.com/office/powerpoint/2010/main" val="3368262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AFB18-BA1B-065B-38C0-7A97ACA65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C8E0E-C08E-C35C-F2A5-87AA6ED9B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07" y="717861"/>
            <a:ext cx="4510393" cy="461665"/>
          </a:xfrm>
        </p:spPr>
        <p:txBody>
          <a:bodyPr/>
          <a:lstStyle/>
          <a:p>
            <a:r>
              <a:rPr lang="fi-FI" sz="1800" dirty="0" err="1"/>
              <a:t>Cloud</a:t>
            </a:r>
            <a:r>
              <a:rPr lang="fi-FI" sz="1800" dirty="0"/>
              <a:t> Security </a:t>
            </a:r>
            <a:r>
              <a:rPr lang="fi-FI" sz="1800" dirty="0" err="1"/>
              <a:t>Posture</a:t>
            </a:r>
            <a:r>
              <a:rPr lang="fi-FI" sz="1800" dirty="0"/>
              <a:t> </a:t>
            </a:r>
            <a:r>
              <a:rPr lang="fi-FI" sz="1800" dirty="0" err="1"/>
              <a:t>Monitoring</a:t>
            </a:r>
            <a:r>
              <a:rPr lang="fi-FI" sz="1800" dirty="0"/>
              <a:t> 3/3</a:t>
            </a: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8410-5DBD-4F6C-A059-B9B61A6E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11E326-DAFF-B5B9-7F4C-D181B44CF95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2" r="29932"/>
          <a:stretch/>
        </p:blipFill>
        <p:spPr bwMode="auto">
          <a:xfrm>
            <a:off x="5810383" y="0"/>
            <a:ext cx="36701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BC4566-26E4-4DC7-802E-41F4D628CC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06C0C-CBA5-39C3-F9A0-19C0C3A71AC0}"/>
              </a:ext>
            </a:extLst>
          </p:cNvPr>
          <p:cNvSpPr txBox="1"/>
          <p:nvPr/>
        </p:nvSpPr>
        <p:spPr>
          <a:xfrm>
            <a:off x="320757" y="308758"/>
            <a:ext cx="5064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i-FI" sz="1200" dirty="0">
                <a:solidFill>
                  <a:srgbClr val="FF6A10"/>
                </a:solidFill>
              </a:rPr>
              <a:t>AWS Security </a:t>
            </a:r>
            <a:r>
              <a:rPr lang="fi-FI" sz="1200" dirty="0" err="1">
                <a:solidFill>
                  <a:srgbClr val="FF6A10"/>
                </a:solidFill>
              </a:rPr>
              <a:t>Hub</a:t>
            </a:r>
            <a:r>
              <a:rPr lang="fi-FI" sz="1200" dirty="0">
                <a:solidFill>
                  <a:srgbClr val="FF6A10"/>
                </a:solidFill>
              </a:rPr>
              <a:t> &amp;. </a:t>
            </a:r>
            <a:r>
              <a:rPr lang="fi-FI" sz="1200" dirty="0" err="1">
                <a:solidFill>
                  <a:srgbClr val="FF6A10"/>
                </a:solidFill>
              </a:rPr>
              <a:t>Defender</a:t>
            </a:r>
            <a:r>
              <a:rPr lang="fi-FI" sz="1200" dirty="0">
                <a:solidFill>
                  <a:srgbClr val="FF6A10"/>
                </a:solidFill>
              </a:rPr>
              <a:t> for </a:t>
            </a:r>
            <a:r>
              <a:rPr lang="fi-FI" sz="1200" dirty="0" err="1">
                <a:solidFill>
                  <a:srgbClr val="FF6A10"/>
                </a:solidFill>
              </a:rPr>
              <a:t>Cloud</a:t>
            </a:r>
            <a:r>
              <a:rPr lang="fi-FI" sz="1200" dirty="0">
                <a:solidFill>
                  <a:srgbClr val="FF6A10"/>
                </a:solidFill>
              </a:rPr>
              <a:t> CSPM</a:t>
            </a:r>
            <a:endParaRPr lang="fi-FI" sz="1200" dirty="0">
              <a:solidFill>
                <a:srgbClr val="6E6E6E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6E6E6E"/>
              </a:solidFill>
              <a:effectLst/>
              <a:uLnTx/>
              <a:uFillTx/>
              <a:latin typeface="OP Chevin Pro Light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E9BD3A-5345-8F37-2DEC-1305E1082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82" y="1246592"/>
            <a:ext cx="4092254" cy="301071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OP Chevin Pro Medium" panose="020F0603030000060003" pitchFamily="34" charset="0"/>
              </a:rPr>
              <a:t>Defender for Cloud is </a:t>
            </a:r>
            <a:r>
              <a:rPr lang="en-US" sz="1000" dirty="0" err="1">
                <a:latin typeface="OP Chevin Pro Medium" panose="020F0603030000060003" pitchFamily="34" charset="0"/>
              </a:rPr>
              <a:t>multicloud</a:t>
            </a:r>
            <a:r>
              <a:rPr lang="en-US" sz="1000" dirty="0">
                <a:latin typeface="OP Chevin Pro Medium" panose="020F0603030000060003" pitchFamily="34" charset="0"/>
              </a:rPr>
              <a:t> and hybrid.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OP Chevin Pro Medium" panose="020F0603030000060003" pitchFamily="34" charset="0"/>
              </a:rPr>
              <a:t>Raises recommendations from Defender CWPP family, MCSB policies, other security related policies, Defender EASM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OP Chevin Pro Medium" panose="020F0603030000060003" pitchFamily="34" charset="0"/>
              </a:rPr>
              <a:t>Building principles: focus on actionable findings with remediation guidance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OP Chevin Pro Medium" panose="020F0603030000060003" pitchFamily="34" charset="0"/>
              </a:rPr>
              <a:t>Automatic Remediation is a hot topic right now, but personally I see it as a flawed with IAC deployment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OP Chevin Pro Medium" panose="020F0603030000060003" pitchFamily="34" charset="0"/>
              </a:rPr>
              <a:t>Defender for Cloud CSPM has a lot of resemblance and connections to the Defender CWPP.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78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3608-CA1C-E761-1C8D-7E6437623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DB39274-E265-80CF-F511-99A00D19B77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65B02-4D78-7D58-AEBC-CCFDBC18C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Workload</a:t>
            </a:r>
            <a:r>
              <a:rPr lang="fi-FI" dirty="0"/>
              <a:t> </a:t>
            </a:r>
            <a:r>
              <a:rPr lang="fi-FI" dirty="0" err="1"/>
              <a:t>Protection</a:t>
            </a:r>
            <a:r>
              <a:rPr lang="fi-FI" dirty="0"/>
              <a:t> </a:t>
            </a:r>
            <a:r>
              <a:rPr lang="fi-FI" dirty="0" err="1"/>
              <a:t>Platform</a:t>
            </a:r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410DA-0A78-37A2-8EE0-6A10F08795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29394A-8461-9C0F-ADD6-2DEBD21CA2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19262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4E3C8-02E1-EEAB-EA8B-E0D0BF866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857198FF-46A7-4BF0-A637-38CD00929D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6" r="31906"/>
          <a:stretch/>
        </p:blipFill>
        <p:spPr>
          <a:xfrm>
            <a:off x="6370397" y="0"/>
            <a:ext cx="2792054" cy="5143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DBFBFC-2668-F74C-CB4E-164319687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05" y="946742"/>
            <a:ext cx="5978591" cy="395183"/>
          </a:xfrm>
        </p:spPr>
        <p:txBody>
          <a:bodyPr/>
          <a:lstStyle/>
          <a:p>
            <a:r>
              <a:rPr lang="fi-FI" sz="3200" dirty="0" err="1">
                <a:latin typeface="+mj-lt"/>
              </a:rPr>
              <a:t>Cloud</a:t>
            </a:r>
            <a:r>
              <a:rPr lang="fi-FI" sz="3200" dirty="0">
                <a:latin typeface="+mj-lt"/>
              </a:rPr>
              <a:t> </a:t>
            </a:r>
            <a:r>
              <a:rPr lang="fi-FI" sz="3200" dirty="0" err="1">
                <a:latin typeface="+mj-lt"/>
              </a:rPr>
              <a:t>Workload</a:t>
            </a:r>
            <a:r>
              <a:rPr lang="fi-FI" sz="3200" dirty="0">
                <a:latin typeface="+mj-lt"/>
              </a:rPr>
              <a:t> </a:t>
            </a:r>
            <a:r>
              <a:rPr lang="fi-FI" sz="3200" dirty="0" err="1">
                <a:latin typeface="+mj-lt"/>
              </a:rPr>
              <a:t>Protection</a:t>
            </a:r>
            <a:r>
              <a:rPr lang="fi-FI" sz="3200" dirty="0">
                <a:latin typeface="+mj-lt"/>
              </a:rPr>
              <a:t> </a:t>
            </a:r>
            <a:r>
              <a:rPr lang="fi-FI" sz="3200" dirty="0" err="1">
                <a:latin typeface="+mj-lt"/>
              </a:rPr>
              <a:t>Platform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B76E4-2085-DA41-6921-9D308A64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635431"/>
            <a:ext cx="5849024" cy="2838326"/>
          </a:xfrm>
        </p:spPr>
        <p:txBody>
          <a:bodyPr/>
          <a:lstStyle/>
          <a:p>
            <a:pPr marL="358775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OP Chevin Pro Medium" panose="020F0603030000060003" pitchFamily="34" charset="0"/>
              </a:rPr>
              <a:t>CWPP focuses on securing workloads, which include applications and data running on cloud infrastructure. It is designed to protect workloads from threats and vulnerabilities at the application level.</a:t>
            </a:r>
          </a:p>
          <a:p>
            <a:pPr marL="358775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OP Chevin Pro Medium" panose="020F0603030000060003" pitchFamily="34" charset="0"/>
              </a:rPr>
              <a:t>CWPP solutions provide runtime protection, vulnerability management, intrusion detection, and application security. They often include capabilities like vulnerability scanning, network segmentation, and threat detection specific to workloads (e.g., VMs, containers).</a:t>
            </a:r>
          </a:p>
          <a:p>
            <a:pPr marL="358775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tx1"/>
                </a:solidFill>
                <a:latin typeface="OP Chevin Pro Medium" panose="020F0603030000060003" pitchFamily="34" charset="0"/>
              </a:rPr>
              <a:t>GuardDuty</a:t>
            </a:r>
            <a:r>
              <a:rPr lang="en-US" sz="1000" dirty="0">
                <a:solidFill>
                  <a:schemeClr val="tx1"/>
                </a:solidFill>
                <a:latin typeface="OP Chevin Pro Medium" panose="020F0603030000060003" pitchFamily="34" charset="0"/>
              </a:rPr>
              <a:t> and Defender for Cloud CWPP both rely usually on agents being deployed to monitor resources, however the trend is moving towards agentless deployments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OP Chevin Pro Medium" panose="020F0603030000060003" pitchFamily="34" charset="0"/>
              </a:rPr>
              <a:t>Agentless does not deploy agents – how are the resources monitored then for anomalies? How does this effect resiliency?</a:t>
            </a:r>
            <a:endParaRPr lang="en-US" sz="1000" dirty="0">
              <a:solidFill>
                <a:schemeClr val="tx1"/>
              </a:solidFill>
              <a:latin typeface="OP Chevin Pro Medium" panose="020F0603030000060003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OP Chevin Pro Medium" panose="020F0603030000060003" pitchFamily="34" charset="0"/>
              </a:rPr>
              <a:t>For Defender for Cloud there are plans should be configured when building a CWPP (Defender for Servers, Defender for Containers, Defender for App Service, etc.) Some plans and features require an agent,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OP Chevin Pro Medium" panose="020F0603030000060003" pitchFamily="34" charset="0"/>
              </a:rPr>
              <a:t>AWS </a:t>
            </a:r>
            <a:r>
              <a:rPr lang="en-US" sz="1000" dirty="0" err="1">
                <a:solidFill>
                  <a:schemeClr val="tx1"/>
                </a:solidFill>
                <a:latin typeface="OP Chevin Pro Medium" panose="020F0603030000060003" pitchFamily="34" charset="0"/>
              </a:rPr>
              <a:t>GuardDuty</a:t>
            </a:r>
            <a:r>
              <a:rPr lang="en-US" sz="1000" dirty="0">
                <a:solidFill>
                  <a:schemeClr val="tx1"/>
                </a:solidFill>
                <a:latin typeface="OP Chevin Pro Medium" panose="020F0603030000060003" pitchFamily="34" charset="0"/>
              </a:rPr>
              <a:t> requires a security agent to be deployed to the monitored resource</a:t>
            </a:r>
          </a:p>
          <a:p>
            <a:pPr marL="473075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latin typeface="OP Chevin Pro Medium" panose="020F0603030000060003" pitchFamily="34" charset="0"/>
            </a:endParaRPr>
          </a:p>
          <a:p>
            <a:pPr marL="473075" indent="-285750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323232"/>
              </a:solidFill>
              <a:effectLst/>
              <a:latin typeface="inherit"/>
            </a:endParaRPr>
          </a:p>
          <a:p>
            <a:pPr marL="182563" marR="0" lvl="0" indent="-182563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A1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6E6E6E"/>
              </a:solidFill>
              <a:effectLst/>
              <a:uLnTx/>
              <a:uFillTx/>
              <a:latin typeface="OP Chevin Pro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589D0-1C6C-8799-6D9B-C6BBDA68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-10" normalizeH="0" baseline="0" noProof="0" dirty="0">
                <a:ln>
                  <a:noFill/>
                </a:ln>
                <a:solidFill>
                  <a:srgbClr val="6E6E6E"/>
                </a:solidFill>
                <a:effectLst/>
                <a:uLnTx/>
                <a:uFillTx/>
                <a:latin typeface="OP Chevin Pro Light" panose="020F0303030000060003" pitchFamily="34" charset="0"/>
                <a:ea typeface="+mn-ea"/>
                <a:cs typeface="+mn-cs"/>
              </a:rPr>
              <a:t>© OP Pohjola / OP-Public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AD8BE12-D637-EAFD-EB24-E38B7AFF07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34C79-30FE-6DB7-AEB5-1FA0FD21E239}"/>
              </a:ext>
            </a:extLst>
          </p:cNvPr>
          <p:cNvSpPr txBox="1"/>
          <p:nvPr/>
        </p:nvSpPr>
        <p:spPr>
          <a:xfrm>
            <a:off x="402996" y="669743"/>
            <a:ext cx="5275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srgbClr val="FF6A10"/>
                </a:solidFill>
                <a:effectLst/>
                <a:uLnTx/>
                <a:uFillTx/>
                <a:latin typeface="OP Chevin Pro Light"/>
                <a:ea typeface="+mn-ea"/>
                <a:cs typeface="+mn-cs"/>
              </a:rPr>
              <a:t>AWS </a:t>
            </a:r>
            <a:r>
              <a:rPr lang="fi-FI" sz="1200" dirty="0" err="1">
                <a:solidFill>
                  <a:srgbClr val="FF6A10"/>
                </a:solidFill>
                <a:latin typeface="OP Chevin Pro Light"/>
              </a:rPr>
              <a:t>GuardDuty</a:t>
            </a:r>
            <a:r>
              <a:rPr lang="fi-FI" sz="1200" dirty="0">
                <a:solidFill>
                  <a:srgbClr val="FF6A10"/>
                </a:solidFill>
                <a:latin typeface="OP Chevin Pro Light"/>
              </a:rPr>
              <a:t> </a:t>
            </a: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srgbClr val="FF6A10"/>
                </a:solidFill>
                <a:effectLst/>
                <a:uLnTx/>
                <a:uFillTx/>
                <a:latin typeface="OP Chevin Pro Light"/>
                <a:ea typeface="+mn-ea"/>
                <a:cs typeface="+mn-cs"/>
              </a:rPr>
              <a:t>&amp;. </a:t>
            </a:r>
            <a:r>
              <a:rPr kumimoji="0" lang="fi-FI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6A10"/>
                </a:solidFill>
                <a:effectLst/>
                <a:uLnTx/>
                <a:uFillTx/>
                <a:latin typeface="OP Chevin Pro Light"/>
                <a:ea typeface="+mn-ea"/>
                <a:cs typeface="+mn-cs"/>
              </a:rPr>
              <a:t>Defender</a:t>
            </a: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srgbClr val="FF6A10"/>
                </a:solidFill>
                <a:effectLst/>
                <a:uLnTx/>
                <a:uFillTx/>
                <a:latin typeface="OP Chevin Pro Light"/>
                <a:ea typeface="+mn-ea"/>
                <a:cs typeface="+mn-cs"/>
              </a:rPr>
              <a:t> for </a:t>
            </a:r>
            <a:r>
              <a:rPr kumimoji="0" lang="fi-FI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6A10"/>
                </a:solidFill>
                <a:effectLst/>
                <a:uLnTx/>
                <a:uFillTx/>
                <a:latin typeface="OP Chevin Pro Light"/>
                <a:ea typeface="+mn-ea"/>
                <a:cs typeface="+mn-cs"/>
              </a:rPr>
              <a:t>Cloud</a:t>
            </a: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6E6E6E"/>
              </a:solidFill>
              <a:effectLst/>
              <a:uLnTx/>
              <a:uFillTx/>
              <a:latin typeface="OP Chevin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3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2E3D-42D8-36D0-1381-963FF9E8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072613-0396-D26C-59D6-DF9A54600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70" y="554946"/>
            <a:ext cx="8324794" cy="502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i-FI" sz="2400" kern="1200" spc="-50" baseline="0" dirty="0" err="1">
                <a:latin typeface="OP Chevin Pro Light" panose="020F0303030000060003" pitchFamily="34" charset="0"/>
                <a:ea typeface="+mj-ea"/>
                <a:cs typeface="+mj-cs"/>
              </a:rPr>
              <a:t>Cloud</a:t>
            </a:r>
            <a:r>
              <a:rPr lang="fi-FI" sz="2400" kern="1200" spc="-50" baseline="0" dirty="0">
                <a:latin typeface="OP Chevin Pro Light" panose="020F0303030000060003" pitchFamily="34" charset="0"/>
                <a:ea typeface="+mj-ea"/>
                <a:cs typeface="+mj-cs"/>
              </a:rPr>
              <a:t> </a:t>
            </a:r>
            <a:r>
              <a:rPr lang="fi-FI" sz="2400" kern="1200" spc="-50" baseline="0" dirty="0" err="1">
                <a:latin typeface="OP Chevin Pro Light" panose="020F0303030000060003" pitchFamily="34" charset="0"/>
                <a:ea typeface="+mj-ea"/>
                <a:cs typeface="+mj-cs"/>
              </a:rPr>
              <a:t>Workload</a:t>
            </a:r>
            <a:r>
              <a:rPr lang="fi-FI" sz="2400" kern="1200" spc="-50" baseline="0" dirty="0">
                <a:latin typeface="OP Chevin Pro Light" panose="020F0303030000060003" pitchFamily="34" charset="0"/>
                <a:ea typeface="+mj-ea"/>
                <a:cs typeface="+mj-cs"/>
              </a:rPr>
              <a:t> </a:t>
            </a:r>
            <a:r>
              <a:rPr lang="fi-FI" sz="2400" kern="1200" spc="-50" baseline="0" dirty="0" err="1">
                <a:latin typeface="OP Chevin Pro Light" panose="020F0303030000060003" pitchFamily="34" charset="0"/>
                <a:ea typeface="+mj-ea"/>
                <a:cs typeface="+mj-cs"/>
              </a:rPr>
              <a:t>Protection</a:t>
            </a:r>
            <a:r>
              <a:rPr lang="fi-FI" sz="2400" kern="1200" spc="-50" baseline="0" dirty="0">
                <a:latin typeface="OP Chevin Pro Light" panose="020F0303030000060003" pitchFamily="34" charset="0"/>
                <a:ea typeface="+mj-ea"/>
                <a:cs typeface="+mj-cs"/>
              </a:rPr>
              <a:t> </a:t>
            </a:r>
            <a:r>
              <a:rPr lang="fi-FI" sz="2400" kern="1200" spc="-50" baseline="0" dirty="0" err="1">
                <a:latin typeface="OP Chevin Pro Light" panose="020F0303030000060003" pitchFamily="34" charset="0"/>
                <a:ea typeface="+mj-ea"/>
                <a:cs typeface="+mj-cs"/>
              </a:rPr>
              <a:t>Platform</a:t>
            </a:r>
            <a:endParaRPr lang="fi-FI" sz="2400" kern="1200" spc="-50" baseline="0" dirty="0">
              <a:latin typeface="OP Chevin Pro Light" panose="020F03030300000600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45421-7359-BAAC-DDAC-326E83B09437}"/>
              </a:ext>
            </a:extLst>
          </p:cNvPr>
          <p:cNvSpPr txBox="1"/>
          <p:nvPr/>
        </p:nvSpPr>
        <p:spPr>
          <a:xfrm>
            <a:off x="433136" y="353847"/>
            <a:ext cx="4031658" cy="29879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defRPr/>
            </a:pPr>
            <a:r>
              <a:rPr kumimoji="0" lang="fi-FI" sz="1600" b="0" i="0" u="none" strike="noStrike" kern="1200" cap="none" spc="-50" normalizeH="0" baseline="0" dirty="0">
                <a:ln>
                  <a:noFill/>
                </a:ln>
                <a:effectLst/>
                <a:uLnTx/>
                <a:uFillTx/>
                <a:latin typeface="OP Chevin Pro Light" panose="020F0303030000060003" pitchFamily="34" charset="0"/>
                <a:ea typeface="+mn-ea"/>
                <a:cs typeface="+mn-cs"/>
              </a:rPr>
              <a:t>AWS </a:t>
            </a:r>
            <a:r>
              <a:rPr lang="fi-FI" sz="1600" kern="1200" spc="-50" baseline="0" dirty="0" err="1">
                <a:effectLst/>
                <a:latin typeface="OP Chevin Pro Light" panose="020F0303030000060003" pitchFamily="34" charset="0"/>
                <a:ea typeface="+mn-ea"/>
                <a:cs typeface="+mn-cs"/>
              </a:rPr>
              <a:t>GuardDuty</a:t>
            </a:r>
            <a:r>
              <a:rPr lang="fi-FI" sz="1600" kern="1200" spc="-50" baseline="0" dirty="0">
                <a:effectLst/>
                <a:latin typeface="OP Chevin Pro Light" panose="020F0303030000060003" pitchFamily="34" charset="0"/>
                <a:ea typeface="+mn-ea"/>
                <a:cs typeface="+mn-cs"/>
              </a:rPr>
              <a:t> </a:t>
            </a:r>
            <a:r>
              <a:rPr kumimoji="0" lang="fi-FI" sz="1600" b="0" i="0" u="none" strike="noStrike" kern="1200" cap="none" spc="-50" normalizeH="0" baseline="0" dirty="0">
                <a:ln>
                  <a:noFill/>
                </a:ln>
                <a:effectLst/>
                <a:uLnTx/>
                <a:uFillTx/>
                <a:latin typeface="OP Chevin Pro Light" panose="020F0303030000060003" pitchFamily="34" charset="0"/>
                <a:ea typeface="+mn-ea"/>
                <a:cs typeface="+mn-cs"/>
              </a:rPr>
              <a:t>&amp;. </a:t>
            </a:r>
            <a:r>
              <a:rPr kumimoji="0" lang="fi-FI" sz="1600" b="0" i="0" u="none" strike="noStrike" kern="1200" cap="none" spc="-50" normalizeH="0" baseline="0" dirty="0" err="1">
                <a:ln>
                  <a:noFill/>
                </a:ln>
                <a:effectLst/>
                <a:uLnTx/>
                <a:uFillTx/>
                <a:latin typeface="OP Chevin Pro Light" panose="020F0303030000060003" pitchFamily="34" charset="0"/>
                <a:ea typeface="+mn-ea"/>
                <a:cs typeface="+mn-cs"/>
              </a:rPr>
              <a:t>Defender</a:t>
            </a:r>
            <a:r>
              <a:rPr kumimoji="0" lang="fi-FI" sz="1600" b="0" i="0" u="none" strike="noStrike" kern="1200" cap="none" spc="-50" normalizeH="0" baseline="0" dirty="0">
                <a:ln>
                  <a:noFill/>
                </a:ln>
                <a:effectLst/>
                <a:uLnTx/>
                <a:uFillTx/>
                <a:latin typeface="OP Chevin Pro Light" panose="020F0303030000060003" pitchFamily="34" charset="0"/>
                <a:ea typeface="+mn-ea"/>
                <a:cs typeface="+mn-cs"/>
              </a:rPr>
              <a:t> for </a:t>
            </a:r>
            <a:r>
              <a:rPr kumimoji="0" lang="fi-FI" sz="1600" b="0" i="0" u="none" strike="noStrike" kern="1200" cap="none" spc="-50" normalizeH="0" baseline="0" dirty="0" err="1">
                <a:ln>
                  <a:noFill/>
                </a:ln>
                <a:effectLst/>
                <a:uLnTx/>
                <a:uFillTx/>
                <a:latin typeface="OP Chevin Pro Light" panose="020F0303030000060003" pitchFamily="34" charset="0"/>
                <a:ea typeface="+mn-ea"/>
                <a:cs typeface="+mn-cs"/>
              </a:rPr>
              <a:t>Cloud</a:t>
            </a:r>
            <a:endParaRPr kumimoji="0" lang="fi-FI" sz="1600" b="0" i="0" u="none" strike="noStrike" kern="1200" cap="none" spc="-50" normalizeH="0" baseline="0" dirty="0">
              <a:ln>
                <a:noFill/>
              </a:ln>
              <a:effectLst/>
              <a:uLnTx/>
              <a:uFillTx/>
              <a:latin typeface="OP Chevin Pro Light" panose="020F0303030000060003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7D37C-3E5F-C1FE-2223-2999BFBC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69" y="4767263"/>
            <a:ext cx="2559262" cy="2356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 dirty="0">
                <a:solidFill>
                  <a:srgbClr val="6E6E6E"/>
                </a:solidFill>
              </a:rPr>
              <a:t>© OP Pohjola / OP-Public</a:t>
            </a:r>
            <a:r>
              <a:rPr kumimoji="0" lang="fi-FI" b="0" i="0" u="none" strike="noStrike" kern="1200" cap="none" spc="-10" normalizeH="0" baseline="0" dirty="0">
                <a:ln>
                  <a:noFill/>
                </a:ln>
                <a:effectLst/>
                <a:uLnTx/>
                <a:uFillTx/>
                <a:latin typeface="OP Chevin Pro Light" panose="020F0303030000060003" pitchFamily="34" charset="0"/>
                <a:ea typeface="+mn-ea"/>
                <a:cs typeface="+mn-cs"/>
              </a:rPr>
              <a:t> / OP-Public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96118-4441-7FC4-E9D7-5CB8F1BC4D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4840" y="2671763"/>
            <a:ext cx="2535401" cy="1976437"/>
          </a:xfrm>
        </p:spPr>
        <p:txBody>
          <a:bodyPr vert="horz" lIns="91440" tIns="45720" rIns="91440" bIns="45720" rtlCol="0">
            <a:normAutofit/>
          </a:bodyPr>
          <a:lstStyle/>
          <a:p>
            <a:pPr marL="473075" indent="-285750">
              <a:buFontTx/>
              <a:buChar char="•"/>
            </a:pPr>
            <a:endParaRPr lang="fi-FI"/>
          </a:p>
          <a:p>
            <a:pPr marL="473075" indent="-285750">
              <a:buFontTx/>
              <a:buChar char="•"/>
            </a:pPr>
            <a:endParaRPr lang="fi-FI" b="0" i="0">
              <a:effectLst/>
            </a:endParaRPr>
          </a:p>
          <a:p>
            <a:pPr marL="182563" marR="0" lvl="0" indent="-182563" fontAlgn="auto">
              <a:spcBef>
                <a:spcPts val="1000"/>
              </a:spcBef>
              <a:spcAft>
                <a:spcPts val="0"/>
              </a:spcAft>
              <a:buSzTx/>
              <a:buFontTx/>
              <a:buChar char="•"/>
              <a:defRPr/>
            </a:pPr>
            <a:endParaRPr kumimoji="0" lang="fi-FI" b="0" i="0" u="none" strike="noStrike" cap="none" normalizeH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26964-9A0B-F730-FFDB-144C552BE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81" y="1015629"/>
            <a:ext cx="7772400" cy="31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37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8061-CDCB-35D9-CE7F-1DFBB6E47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E997F83-00E1-2B92-C000-4BA312C715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C6A170-5B22-1B4E-EE82-EDB75418C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Security </a:t>
            </a:r>
            <a:r>
              <a:rPr lang="fi-FI" dirty="0" err="1"/>
              <a:t>Monitoring</a:t>
            </a:r>
            <a:r>
              <a:rPr lang="fi-FI" dirty="0"/>
              <a:t> and </a:t>
            </a:r>
            <a:r>
              <a:rPr lang="fi-FI" dirty="0" err="1"/>
              <a:t>Alerting</a:t>
            </a:r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3FCF3-8633-1B40-4A3A-66BEFBF4F8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3AE758-E1C4-DCB0-F601-4B1F1907AC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909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5FDE8-7149-3764-99C6-B4F467AAE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29A0E9-F776-4ADB-0B7A-3F74CC79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07" y="495069"/>
            <a:ext cx="4510393" cy="684458"/>
          </a:xfrm>
        </p:spPr>
        <p:txBody>
          <a:bodyPr/>
          <a:lstStyle/>
          <a:p>
            <a:r>
              <a:rPr lang="fi-FI" sz="1800" dirty="0"/>
              <a:t>Security </a:t>
            </a:r>
            <a:r>
              <a:rPr lang="fi-FI" sz="1800" dirty="0" err="1"/>
              <a:t>Monitoring</a:t>
            </a:r>
            <a:r>
              <a:rPr lang="fi-FI" sz="1800" dirty="0"/>
              <a:t> and </a:t>
            </a:r>
            <a:r>
              <a:rPr lang="fi-FI" sz="1800" dirty="0" err="1"/>
              <a:t>Alerting</a:t>
            </a:r>
            <a:r>
              <a:rPr lang="fi-FI" sz="1800" dirty="0"/>
              <a:t> (SIEM + SOAR)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CD0CE-4286-C739-5B89-547269563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81" y="971156"/>
            <a:ext cx="4511519" cy="3677275"/>
          </a:xfrm>
        </p:spPr>
        <p:txBody>
          <a:bodyPr/>
          <a:lstStyle/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AWS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GuardDuty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: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Specializes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in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threat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detection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for AWS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environments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by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analyzing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data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sources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like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CloudTrail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, VPC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Flow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Logs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, and DNS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logs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.</a:t>
            </a:r>
          </a:p>
          <a:p>
            <a:pPr marL="433588" lvl="1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Monitors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resources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with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an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agent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(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usually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).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Malware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Detection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for S3’s is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agentless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.</a:t>
            </a:r>
          </a:p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Microsoft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Sentinel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: A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cloud-native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Security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Information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and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Event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Management (SIEM)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tool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focused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on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providing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advanced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threat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detection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and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analytics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across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various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data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sources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including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Azure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and on-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premises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systems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.</a:t>
            </a:r>
          </a:p>
          <a:p>
            <a:pPr marL="452438" lvl="1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Sentinel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is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connected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to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Defender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with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service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specific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connectors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. </a:t>
            </a:r>
            <a:endParaRPr lang="fi-FI" sz="1200" spc="0" dirty="0">
              <a:solidFill>
                <a:srgbClr val="6E6E6E"/>
              </a:solidFill>
              <a:latin typeface="OP Chevin Pro Light"/>
            </a:endParaRPr>
          </a:p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200" b="1" spc="0" dirty="0" err="1">
                <a:solidFill>
                  <a:srgbClr val="6E6E6E"/>
                </a:solidFill>
                <a:latin typeface="OP Chevin Pro Light"/>
              </a:rPr>
              <a:t>Differences</a:t>
            </a:r>
            <a:r>
              <a:rPr lang="fi-FI" sz="1200" b="1" spc="0" dirty="0">
                <a:solidFill>
                  <a:srgbClr val="6E6E6E"/>
                </a:solidFill>
                <a:latin typeface="OP Chevin Pro Light"/>
              </a:rPr>
              <a:t>: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GuardDuty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highly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tied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to AWS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monitoring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(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accounts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resources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services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).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Sentinel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is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highly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integrable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to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various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different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sources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(SIEM + SOAR)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291F6-1F47-86DA-595B-22C7FC3B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1BD6A6-37DD-E7AC-7F70-40C6B046481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3" r="14323"/>
          <a:stretch/>
        </p:blipFill>
        <p:spPr bwMode="auto">
          <a:xfrm>
            <a:off x="5810383" y="0"/>
            <a:ext cx="36701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A961A5-AD8A-0D4D-10E3-11628C9A4B7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F28F7-F594-DA38-5DB1-ADC13571F2C8}"/>
              </a:ext>
            </a:extLst>
          </p:cNvPr>
          <p:cNvSpPr txBox="1"/>
          <p:nvPr/>
        </p:nvSpPr>
        <p:spPr>
          <a:xfrm>
            <a:off x="386069" y="289504"/>
            <a:ext cx="4583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200" dirty="0">
                <a:solidFill>
                  <a:srgbClr val="FF6A10"/>
                </a:solidFill>
                <a:latin typeface="OP Chevin Pro Light"/>
              </a:rPr>
              <a:t>AWS </a:t>
            </a:r>
            <a:r>
              <a:rPr lang="fi-FI" sz="1200" dirty="0" err="1">
                <a:solidFill>
                  <a:srgbClr val="FF6A10"/>
                </a:solidFill>
                <a:latin typeface="OP Chevin Pro Light"/>
              </a:rPr>
              <a:t>GuardDuty</a:t>
            </a:r>
            <a:r>
              <a:rPr lang="fi-FI" sz="1200" dirty="0">
                <a:solidFill>
                  <a:srgbClr val="FF6A10"/>
                </a:solidFill>
                <a:latin typeface="OP Chevin Pro Light"/>
              </a:rPr>
              <a:t> vs. Microsoft </a:t>
            </a:r>
            <a:r>
              <a:rPr lang="fi-FI" sz="1200" dirty="0" err="1">
                <a:solidFill>
                  <a:srgbClr val="FF6A10"/>
                </a:solidFill>
                <a:latin typeface="OP Chevin Pro Light"/>
              </a:rPr>
              <a:t>Sentinel</a:t>
            </a: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6E6E6E"/>
              </a:solidFill>
              <a:effectLst/>
              <a:uLnTx/>
              <a:uFillTx/>
              <a:latin typeface="OP Chevin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389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FEE0A-5033-D770-54F8-ADF03BE68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D3331C-5C2D-49A0-3348-11AE0FDA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07" y="495069"/>
            <a:ext cx="4510393" cy="684458"/>
          </a:xfrm>
        </p:spPr>
        <p:txBody>
          <a:bodyPr/>
          <a:lstStyle/>
          <a:p>
            <a:r>
              <a:rPr lang="fi-FI" sz="1800" dirty="0" err="1"/>
              <a:t>Closing</a:t>
            </a:r>
            <a:r>
              <a:rPr lang="fi-FI" sz="1800" dirty="0"/>
              <a:t> &amp; </a:t>
            </a:r>
            <a:r>
              <a:rPr lang="fi-FI" sz="1800" dirty="0" err="1"/>
              <a:t>Wrapping</a:t>
            </a:r>
            <a:r>
              <a:rPr lang="fi-FI" sz="1800" dirty="0"/>
              <a:t> </a:t>
            </a:r>
            <a:r>
              <a:rPr lang="fi-FI" sz="1800" dirty="0" err="1"/>
              <a:t>things</a:t>
            </a:r>
            <a:r>
              <a:rPr lang="fi-FI" sz="1800" dirty="0"/>
              <a:t> </a:t>
            </a:r>
            <a:r>
              <a:rPr lang="fi-FI" sz="1800" dirty="0" err="1"/>
              <a:t>up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F84F7-E06C-C4A4-6F90-AC5F19E62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81" y="971156"/>
            <a:ext cx="4511519" cy="3677275"/>
          </a:xfrm>
        </p:spPr>
        <p:txBody>
          <a:bodyPr/>
          <a:lstStyle/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With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policy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enforcement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and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compliance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you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can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use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services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like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Config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or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SCP’s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in AWS. In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Azure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the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tool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of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choice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is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Azure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Policy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.</a:t>
            </a:r>
          </a:p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Cloud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Security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Posture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Management is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usually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a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combination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of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different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tools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and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services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but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primary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tools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are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AWS Security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Hub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and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Defender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for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Cloud</a:t>
            </a:r>
            <a:endParaRPr lang="fi-FI" sz="1200" dirty="0">
              <a:solidFill>
                <a:srgbClr val="6E6E6E"/>
              </a:solidFill>
              <a:latin typeface="OP Chevin Pro Light"/>
            </a:endParaRPr>
          </a:p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Cloud-native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workload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protection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in AWS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could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be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considered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as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lacking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. In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Azure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Defender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plans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are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a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plenty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with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plenty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things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to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configure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.</a:t>
            </a:r>
          </a:p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Security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monitoring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and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alerting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both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CSP’s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offer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native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services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. For AWS it is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limited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to AWS-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services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only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MS’s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offering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 is multi-</a:t>
            </a:r>
            <a:r>
              <a:rPr lang="fi-FI" sz="1200" dirty="0" err="1">
                <a:solidFill>
                  <a:srgbClr val="6E6E6E"/>
                </a:solidFill>
                <a:latin typeface="OP Chevin Pro Light"/>
              </a:rPr>
              <a:t>cloud</a:t>
            </a:r>
            <a:r>
              <a:rPr lang="fi-FI" sz="1200" dirty="0">
                <a:solidFill>
                  <a:srgbClr val="6E6E6E"/>
                </a:solidFill>
                <a:latin typeface="OP Chevin Pro Light"/>
              </a:rPr>
              <a:t>.</a:t>
            </a:r>
          </a:p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endParaRPr lang="fi-FI" sz="1200" dirty="0">
              <a:solidFill>
                <a:srgbClr val="6E6E6E"/>
              </a:solidFill>
              <a:latin typeface="OP Chevin Pro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72F7D-0353-2C06-9E26-930A5932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DFFDF8-46D3-FCD0-29E5-454F34DF3A4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3" r="14323"/>
          <a:stretch/>
        </p:blipFill>
        <p:spPr bwMode="auto">
          <a:xfrm>
            <a:off x="5810383" y="0"/>
            <a:ext cx="36701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1B2373D-2D2C-8547-37A0-25A8ABA2F6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4BAF3-5FB6-3498-9385-024A98CE8511}"/>
              </a:ext>
            </a:extLst>
          </p:cNvPr>
          <p:cNvSpPr txBox="1"/>
          <p:nvPr/>
        </p:nvSpPr>
        <p:spPr>
          <a:xfrm>
            <a:off x="386069" y="289504"/>
            <a:ext cx="4583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200" dirty="0" err="1">
                <a:solidFill>
                  <a:srgbClr val="FF6A10"/>
                </a:solidFill>
                <a:latin typeface="OP Chevin Pro Light"/>
              </a:rPr>
              <a:t>Summary</a:t>
            </a: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6E6E6E"/>
              </a:solidFill>
              <a:effectLst/>
              <a:uLnTx/>
              <a:uFillTx/>
              <a:latin typeface="OP Chevin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19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732E-D1E5-D450-85CF-AB1279AC5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12D1DD8-ADAB-04BC-30B0-07E71E1C0A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ECBCA8-0573-A766-E690-2388A1D83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! </a:t>
            </a:r>
            <a:r>
              <a:rPr lang="fi-FI" dirty="0" err="1"/>
              <a:t>Questions</a:t>
            </a:r>
            <a:r>
              <a:rPr lang="fi-FI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0FE8C-99D0-51E8-F785-04C772969EF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6ADB42-753E-DD2B-25BC-12163257B7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7256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6CE1FF-CCA2-2937-FE1F-742794AE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Contents</a:t>
            </a:r>
            <a:endParaRPr lang="fi-F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C4635-19BB-DDB7-1806-D17EC2A69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0725" indent="-285750">
              <a:buFont typeface="Arial" panose="020B0604020202020204" pitchFamily="34" charset="0"/>
              <a:buChar char="•"/>
            </a:pPr>
            <a:r>
              <a:rPr lang="fi-FI" dirty="0" err="1"/>
              <a:t>CSP’s</a:t>
            </a:r>
            <a:r>
              <a:rPr lang="fi-FI" dirty="0"/>
              <a:t> as </a:t>
            </a:r>
            <a:r>
              <a:rPr lang="fi-FI" dirty="0" err="1"/>
              <a:t>Cyber</a:t>
            </a:r>
            <a:r>
              <a:rPr lang="fi-FI" dirty="0"/>
              <a:t> Security </a:t>
            </a:r>
            <a:r>
              <a:rPr lang="fi-FI" dirty="0" err="1"/>
              <a:t>Operators</a:t>
            </a:r>
            <a:endParaRPr lang="fi-FI" dirty="0"/>
          </a:p>
          <a:p>
            <a:pPr marL="250725" indent="-285750">
              <a:buFont typeface="Arial" panose="020B0604020202020204" pitchFamily="34" charset="0"/>
              <a:buChar char="•"/>
            </a:pPr>
            <a:r>
              <a:rPr lang="fi-FI" dirty="0" err="1"/>
              <a:t>Tooling</a:t>
            </a:r>
            <a:r>
              <a:rPr lang="fi-FI" dirty="0"/>
              <a:t> for </a:t>
            </a:r>
            <a:r>
              <a:rPr lang="fi-FI" dirty="0" err="1"/>
              <a:t>Compliance</a:t>
            </a:r>
            <a:r>
              <a:rPr lang="fi-FI" dirty="0"/>
              <a:t> </a:t>
            </a:r>
            <a:r>
              <a:rPr lang="fi-FI" dirty="0" err="1"/>
              <a:t>Monitoring</a:t>
            </a:r>
            <a:r>
              <a:rPr lang="fi-FI" dirty="0"/>
              <a:t> and </a:t>
            </a:r>
            <a:r>
              <a:rPr lang="fi-FI" dirty="0" err="1"/>
              <a:t>Enforcement</a:t>
            </a:r>
            <a:endParaRPr lang="fi-FI" dirty="0"/>
          </a:p>
          <a:p>
            <a:pPr marL="250725" indent="-285750">
              <a:buFont typeface="Arial" panose="020B0604020202020204" pitchFamily="34" charset="0"/>
              <a:buChar char="•"/>
            </a:pPr>
            <a:r>
              <a:rPr lang="fi-FI" dirty="0" err="1"/>
              <a:t>Cloud</a:t>
            </a:r>
            <a:r>
              <a:rPr lang="fi-FI" dirty="0"/>
              <a:t> Security </a:t>
            </a:r>
            <a:r>
              <a:rPr lang="fi-FI" dirty="0" err="1"/>
              <a:t>Posture</a:t>
            </a:r>
            <a:r>
              <a:rPr lang="fi-FI" dirty="0"/>
              <a:t> </a:t>
            </a:r>
            <a:r>
              <a:rPr lang="fi-FI" dirty="0" err="1"/>
              <a:t>Monitoring</a:t>
            </a:r>
            <a:endParaRPr lang="fi-FI" dirty="0"/>
          </a:p>
          <a:p>
            <a:pPr marL="250725" indent="-285750">
              <a:buFont typeface="Arial" panose="020B0604020202020204" pitchFamily="34" charset="0"/>
              <a:buChar char="•"/>
            </a:pP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Workload</a:t>
            </a:r>
            <a:r>
              <a:rPr lang="fi-FI" dirty="0"/>
              <a:t> </a:t>
            </a:r>
            <a:r>
              <a:rPr lang="fi-FI" dirty="0" err="1"/>
              <a:t>Protection</a:t>
            </a:r>
            <a:r>
              <a:rPr lang="fi-FI" dirty="0"/>
              <a:t> </a:t>
            </a:r>
            <a:r>
              <a:rPr lang="fi-FI" dirty="0" err="1"/>
              <a:t>Platforms</a:t>
            </a:r>
            <a:endParaRPr lang="fi-FI" dirty="0"/>
          </a:p>
          <a:p>
            <a:pPr marL="250725" indent="-285750">
              <a:buFont typeface="Arial" panose="020B0604020202020204" pitchFamily="34" charset="0"/>
              <a:buChar char="•"/>
            </a:pPr>
            <a:r>
              <a:rPr lang="fi-FI" dirty="0"/>
              <a:t>Security </a:t>
            </a:r>
            <a:r>
              <a:rPr lang="fi-FI" dirty="0" err="1"/>
              <a:t>Monitoring</a:t>
            </a:r>
            <a:r>
              <a:rPr lang="fi-FI" dirty="0"/>
              <a:t> and </a:t>
            </a:r>
            <a:r>
              <a:rPr lang="fi-FI" dirty="0" err="1"/>
              <a:t>Detection</a:t>
            </a:r>
            <a:endParaRPr lang="fi-FI" dirty="0"/>
          </a:p>
          <a:p>
            <a:pPr marL="250725" indent="-285750">
              <a:buFont typeface="Arial" panose="020B0604020202020204" pitchFamily="34" charset="0"/>
              <a:buChar char="•"/>
            </a:pPr>
            <a:r>
              <a:rPr lang="fi-FI" dirty="0" err="1"/>
              <a:t>Closing</a:t>
            </a:r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E33CB-3F42-B311-6733-DE4B1403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OP-Julkinen</a:t>
            </a:r>
          </a:p>
        </p:txBody>
      </p:sp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7A16C5F2-F0B0-3F2C-187A-61604E8B19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9" r="26229"/>
          <a:stretch/>
        </p:blipFill>
        <p:spPr/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0C6B8E-97FB-E0A8-0032-0CBA54AF6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79120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01A7-B7A2-EF7E-BBEE-8897D093F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37ABF-E73A-415F-3691-2C8511D9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07" y="304800"/>
            <a:ext cx="4510393" cy="293077"/>
          </a:xfrm>
        </p:spPr>
        <p:txBody>
          <a:bodyPr/>
          <a:lstStyle/>
          <a:p>
            <a:r>
              <a:rPr lang="fi-FI" sz="1600" dirty="0" err="1">
                <a:solidFill>
                  <a:schemeClr val="accent1"/>
                </a:solidFill>
              </a:rPr>
              <a:t>whoami</a:t>
            </a:r>
            <a:endParaRPr lang="fi-FI" sz="1600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54EAD-BE46-3D34-C476-B63EF8E77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0725" indent="-285750">
              <a:buFont typeface="Arial" panose="020B0604020202020204" pitchFamily="34" charset="0"/>
              <a:buChar char="•"/>
            </a:pPr>
            <a:r>
              <a:rPr lang="fi-FI" sz="1200" dirty="0"/>
              <a:t>At OP Pohjola </a:t>
            </a:r>
            <a:r>
              <a:rPr lang="fi-FI" sz="1200" dirty="0" err="1"/>
              <a:t>since</a:t>
            </a:r>
            <a:r>
              <a:rPr lang="fi-FI" sz="1200" dirty="0"/>
              <a:t> 2016. </a:t>
            </a:r>
            <a:r>
              <a:rPr lang="fi-FI" sz="1200" dirty="0" err="1"/>
              <a:t>Current</a:t>
            </a:r>
            <a:r>
              <a:rPr lang="fi-FI" sz="1200" dirty="0"/>
              <a:t> </a:t>
            </a:r>
            <a:r>
              <a:rPr lang="fi-FI" sz="1200" dirty="0" err="1"/>
              <a:t>role</a:t>
            </a:r>
            <a:r>
              <a:rPr lang="fi-FI" sz="1200" dirty="0"/>
              <a:t> Security </a:t>
            </a:r>
            <a:r>
              <a:rPr lang="fi-FI" sz="1200" dirty="0" err="1"/>
              <a:t>Solution</a:t>
            </a:r>
            <a:r>
              <a:rPr lang="fi-FI" sz="1200" dirty="0"/>
              <a:t> Architect.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Penetration</a:t>
            </a:r>
            <a:r>
              <a:rPr lang="fi-FI" sz="1200" dirty="0"/>
              <a:t> </a:t>
            </a:r>
            <a:r>
              <a:rPr lang="fi-FI" sz="1200" dirty="0" err="1"/>
              <a:t>Tester</a:t>
            </a:r>
            <a:r>
              <a:rPr lang="fi-FI" sz="1200" dirty="0"/>
              <a:t>, </a:t>
            </a:r>
            <a:r>
              <a:rPr lang="fi-FI" sz="1200" dirty="0" err="1"/>
              <a:t>Devops</a:t>
            </a:r>
            <a:r>
              <a:rPr lang="fi-FI" sz="1200" dirty="0"/>
              <a:t> </a:t>
            </a:r>
            <a:r>
              <a:rPr lang="fi-FI" sz="1200" dirty="0" err="1"/>
              <a:t>Engineer</a:t>
            </a:r>
            <a:r>
              <a:rPr lang="fi-FI" sz="1200" dirty="0"/>
              <a:t>, Product </a:t>
            </a:r>
            <a:r>
              <a:rPr lang="fi-FI" sz="1200" dirty="0" err="1"/>
              <a:t>Owner</a:t>
            </a:r>
            <a:r>
              <a:rPr lang="fi-FI" sz="1200" dirty="0"/>
              <a:t>, </a:t>
            </a:r>
            <a:r>
              <a:rPr lang="fi-FI" sz="1200" dirty="0" err="1"/>
              <a:t>Cloud</a:t>
            </a:r>
            <a:r>
              <a:rPr lang="fi-FI" sz="1200" dirty="0"/>
              <a:t> Security </a:t>
            </a:r>
            <a:r>
              <a:rPr lang="fi-FI" sz="1200" dirty="0" err="1"/>
              <a:t>Engineer</a:t>
            </a:r>
            <a:r>
              <a:rPr lang="fi-FI" sz="1200" dirty="0"/>
              <a:t>.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Working</a:t>
            </a:r>
            <a:r>
              <a:rPr lang="fi-FI" sz="1200" dirty="0"/>
              <a:t>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different</a:t>
            </a:r>
            <a:r>
              <a:rPr lang="fi-FI" sz="1200" dirty="0"/>
              <a:t> </a:t>
            </a:r>
            <a:r>
              <a:rPr lang="fi-FI" sz="1200" dirty="0" err="1"/>
              <a:t>cloud</a:t>
            </a:r>
            <a:r>
              <a:rPr lang="fi-FI" sz="1200" dirty="0"/>
              <a:t> </a:t>
            </a:r>
            <a:r>
              <a:rPr lang="fi-FI" sz="1200" dirty="0" err="1"/>
              <a:t>platforms</a:t>
            </a:r>
            <a:r>
              <a:rPr lang="fi-FI" sz="1200" dirty="0"/>
              <a:t> </a:t>
            </a:r>
            <a:r>
              <a:rPr lang="fi-FI" sz="1200" dirty="0" err="1"/>
              <a:t>since</a:t>
            </a:r>
            <a:r>
              <a:rPr lang="fi-FI" sz="1200" dirty="0"/>
              <a:t> </a:t>
            </a:r>
            <a:r>
              <a:rPr lang="fi-FI" sz="1200" dirty="0" err="1"/>
              <a:t>around</a:t>
            </a:r>
            <a:r>
              <a:rPr lang="fi-FI" sz="1200" dirty="0"/>
              <a:t> 2018.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Father</a:t>
            </a:r>
            <a:r>
              <a:rPr lang="fi-FI" sz="1200" dirty="0"/>
              <a:t> of </a:t>
            </a:r>
            <a:r>
              <a:rPr lang="fi-FI" sz="1200" dirty="0" err="1"/>
              <a:t>two</a:t>
            </a:r>
            <a:r>
              <a:rPr lang="fi-FI" sz="1200" dirty="0"/>
              <a:t>, </a:t>
            </a:r>
            <a:r>
              <a:rPr lang="fi-FI" sz="1200" dirty="0" err="1"/>
              <a:t>husband</a:t>
            </a:r>
            <a:r>
              <a:rPr lang="fi-FI" sz="1200" dirty="0"/>
              <a:t> of </a:t>
            </a:r>
            <a:r>
              <a:rPr lang="fi-FI" sz="1200" dirty="0" err="1"/>
              <a:t>one</a:t>
            </a:r>
            <a:r>
              <a:rPr lang="fi-FI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Interests</a:t>
            </a:r>
            <a:r>
              <a:rPr lang="fi-FI" sz="1200" dirty="0"/>
              <a:t> and </a:t>
            </a:r>
            <a:r>
              <a:rPr lang="fi-FI" sz="1200" dirty="0" err="1"/>
              <a:t>hobbies</a:t>
            </a:r>
            <a:r>
              <a:rPr lang="fi-FI" sz="1200" dirty="0"/>
              <a:t> </a:t>
            </a:r>
            <a:r>
              <a:rPr lang="fi-FI" sz="1200" dirty="0" err="1"/>
              <a:t>include</a:t>
            </a:r>
            <a:r>
              <a:rPr lang="fi-FI" sz="1200" dirty="0"/>
              <a:t> playing </a:t>
            </a:r>
            <a:r>
              <a:rPr lang="fi-FI" sz="1200" dirty="0" err="1"/>
              <a:t>around</a:t>
            </a:r>
            <a:r>
              <a:rPr lang="fi-FI" sz="1200" dirty="0"/>
              <a:t> </a:t>
            </a:r>
            <a:r>
              <a:rPr lang="fi-FI" sz="1200" dirty="0" err="1"/>
              <a:t>with</a:t>
            </a:r>
            <a:r>
              <a:rPr lang="fi-FI" sz="1200" dirty="0"/>
              <a:t> </a:t>
            </a:r>
            <a:r>
              <a:rPr lang="fi-FI" sz="1200" dirty="0" err="1"/>
              <a:t>own</a:t>
            </a:r>
            <a:r>
              <a:rPr lang="fi-FI" sz="1200" dirty="0"/>
              <a:t> IAC-</a:t>
            </a:r>
            <a:r>
              <a:rPr lang="fi-FI" sz="1200" dirty="0" err="1"/>
              <a:t>projects</a:t>
            </a:r>
            <a:r>
              <a:rPr lang="fi-FI" sz="1200" dirty="0"/>
              <a:t>, </a:t>
            </a:r>
            <a:r>
              <a:rPr lang="fi-FI" sz="1200" dirty="0" err="1"/>
              <a:t>homelabbing</a:t>
            </a:r>
            <a:r>
              <a:rPr lang="fi-FI" sz="1200" dirty="0"/>
              <a:t>, and </a:t>
            </a:r>
            <a:r>
              <a:rPr lang="fi-FI" sz="1200" dirty="0" err="1"/>
              <a:t>various</a:t>
            </a:r>
            <a:r>
              <a:rPr lang="fi-FI" sz="1200" dirty="0"/>
              <a:t> </a:t>
            </a:r>
            <a:r>
              <a:rPr lang="fi-FI" sz="1200" dirty="0" err="1"/>
              <a:t>other</a:t>
            </a:r>
            <a:r>
              <a:rPr lang="fi-FI" sz="1200" dirty="0"/>
              <a:t> </a:t>
            </a:r>
            <a:r>
              <a:rPr lang="fi-FI" sz="1200" dirty="0" err="1"/>
              <a:t>projects</a:t>
            </a:r>
            <a:r>
              <a:rPr lang="fi-FI" sz="1200" dirty="0"/>
              <a:t> </a:t>
            </a:r>
            <a:r>
              <a:rPr lang="fi-FI" sz="1200" dirty="0" err="1"/>
              <a:t>that</a:t>
            </a:r>
            <a:r>
              <a:rPr lang="fi-FI" sz="1200" dirty="0"/>
              <a:t> I </a:t>
            </a:r>
            <a:r>
              <a:rPr lang="fi-FI" sz="1200" dirty="0" err="1"/>
              <a:t>do</a:t>
            </a:r>
            <a:r>
              <a:rPr lang="fi-FI" sz="1200" dirty="0"/>
              <a:t> </a:t>
            </a:r>
            <a:r>
              <a:rPr lang="fi-FI" sz="1200" dirty="0" err="1"/>
              <a:t>not</a:t>
            </a:r>
            <a:r>
              <a:rPr lang="fi-FI" sz="1200" dirty="0"/>
              <a:t> </a:t>
            </a:r>
            <a:r>
              <a:rPr lang="fi-FI" sz="1200" dirty="0" err="1"/>
              <a:t>ever</a:t>
            </a:r>
            <a:r>
              <a:rPr lang="fi-FI" sz="1200" dirty="0"/>
              <a:t> </a:t>
            </a:r>
            <a:r>
              <a:rPr lang="fi-FI" sz="1200" dirty="0" err="1"/>
              <a:t>finish</a:t>
            </a:r>
            <a:r>
              <a:rPr lang="fi-FI" sz="1200" dirty="0"/>
              <a:t>. </a:t>
            </a:r>
            <a:r>
              <a:rPr lang="fi-FI" sz="1200" dirty="0" err="1"/>
              <a:t>Muay</a:t>
            </a:r>
            <a:r>
              <a:rPr lang="fi-FI" sz="1200" dirty="0"/>
              <a:t> thai, long </a:t>
            </a:r>
            <a:r>
              <a:rPr lang="fi-FI" sz="1200" dirty="0" err="1"/>
              <a:t>walks</a:t>
            </a:r>
            <a:r>
              <a:rPr lang="fi-FI" sz="1200" dirty="0"/>
              <a:t> in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forest</a:t>
            </a:r>
            <a:r>
              <a:rPr lang="fi-FI" sz="1200" dirty="0"/>
              <a:t>, etc.</a:t>
            </a:r>
          </a:p>
          <a:p>
            <a:pPr marL="250725" indent="-285750">
              <a:buFont typeface="Arial" panose="020B0604020202020204" pitchFamily="34" charset="0"/>
              <a:buChar char="•"/>
            </a:pPr>
            <a:r>
              <a:rPr lang="fi-FI" sz="1200" dirty="0"/>
              <a:t>OUSPG Alumni. OP Tech Academy </a:t>
            </a:r>
            <a:r>
              <a:rPr lang="fi-FI" sz="1200" dirty="0" err="1"/>
              <a:t>Mentor</a:t>
            </a:r>
            <a:r>
              <a:rPr lang="fi-FI" sz="1200" dirty="0"/>
              <a:t>.</a:t>
            </a:r>
          </a:p>
          <a:p>
            <a:pPr marL="250725" indent="-285750">
              <a:buFont typeface="Arial" panose="020B0604020202020204" pitchFamily="34" charset="0"/>
              <a:buChar char="•"/>
            </a:pPr>
            <a:r>
              <a:rPr lang="fi-FI" sz="1200" dirty="0" err="1"/>
              <a:t>Education</a:t>
            </a:r>
            <a:r>
              <a:rPr lang="fi-FI" sz="1200" dirty="0"/>
              <a:t> and </a:t>
            </a:r>
            <a:r>
              <a:rPr lang="fi-FI" sz="1200" dirty="0" err="1"/>
              <a:t>Certifications</a:t>
            </a:r>
            <a:endParaRPr lang="fi-FI" sz="1200" dirty="0"/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fi-FI" sz="1000" dirty="0" err="1"/>
              <a:t>BsC</a:t>
            </a:r>
            <a:r>
              <a:rPr lang="fi-FI" sz="1000" dirty="0"/>
              <a:t> in </a:t>
            </a:r>
            <a:r>
              <a:rPr lang="fi-FI" sz="1000" dirty="0" err="1"/>
              <a:t>Information</a:t>
            </a:r>
            <a:r>
              <a:rPr lang="fi-FI" sz="1000" dirty="0"/>
              <a:t> Processing Science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fi-FI" sz="1000" dirty="0"/>
              <a:t>OP Tech Academy </a:t>
            </a:r>
            <a:r>
              <a:rPr lang="fi-FI" sz="1000" dirty="0" err="1"/>
              <a:t>Mentor</a:t>
            </a:r>
            <a:endParaRPr lang="fi-FI" sz="1000" dirty="0"/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fi-FI" sz="1000" dirty="0"/>
              <a:t>AWS Security </a:t>
            </a:r>
            <a:r>
              <a:rPr lang="fi-FI" sz="1000" dirty="0" err="1"/>
              <a:t>Specialty</a:t>
            </a:r>
            <a:endParaRPr lang="fi-FI" sz="1000" dirty="0"/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fi-FI" sz="1000" dirty="0"/>
              <a:t>AZ-104 </a:t>
            </a:r>
            <a:r>
              <a:rPr lang="fi-FI" sz="1000" dirty="0" err="1"/>
              <a:t>Azure</a:t>
            </a:r>
            <a:r>
              <a:rPr lang="fi-FI" sz="1000" dirty="0"/>
              <a:t> </a:t>
            </a:r>
            <a:r>
              <a:rPr lang="fi-FI" sz="1000" dirty="0" err="1"/>
              <a:t>Administrator</a:t>
            </a:r>
            <a:r>
              <a:rPr lang="fi-FI" sz="1000" dirty="0"/>
              <a:t> </a:t>
            </a:r>
            <a:r>
              <a:rPr lang="fi-FI" sz="1000" dirty="0" err="1"/>
              <a:t>Associate</a:t>
            </a:r>
            <a:endParaRPr lang="fi-FI" sz="1000" dirty="0"/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fi-FI" sz="1000" dirty="0"/>
              <a:t>AZ-500 </a:t>
            </a:r>
            <a:r>
              <a:rPr lang="fi-FI" sz="1000" dirty="0" err="1"/>
              <a:t>Azure</a:t>
            </a:r>
            <a:r>
              <a:rPr lang="fi-FI" sz="1000" dirty="0"/>
              <a:t> Security </a:t>
            </a:r>
            <a:r>
              <a:rPr lang="fi-FI" sz="1000" dirty="0" err="1"/>
              <a:t>Engineer</a:t>
            </a:r>
            <a:endParaRPr lang="fi-FI" sz="1000" dirty="0"/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fi-FI" sz="1000" dirty="0"/>
              <a:t>AZ-900, SC-900, etc.</a:t>
            </a:r>
          </a:p>
          <a:p>
            <a:pPr marL="250725" indent="-285750">
              <a:buFont typeface="Arial" panose="020B0604020202020204" pitchFamily="34" charset="0"/>
              <a:buChar char="•"/>
            </a:pPr>
            <a:endParaRPr lang="fi-FI" sz="1200" dirty="0"/>
          </a:p>
          <a:p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E7C29-A347-9BA2-C76B-352C4449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/>
              <a:t>© OP Pohjola / OP-Julkinen</a:t>
            </a:r>
            <a:endParaRPr lang="fi-FI" noProof="0" dirty="0"/>
          </a:p>
        </p:txBody>
      </p:sp>
      <p:pic>
        <p:nvPicPr>
          <p:cNvPr id="12" name="Picture Placeholder 14">
            <a:extLst>
              <a:ext uri="{FF2B5EF4-FFF2-40B4-BE49-F238E27FC236}">
                <a16:creationId xmlns:a16="http://schemas.microsoft.com/office/drawing/2014/main" id="{7E1CCA55-8EE6-8575-9747-8A1BA09004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" r="2422"/>
          <a:stretch/>
        </p:blipFill>
        <p:spPr>
          <a:xfrm>
            <a:off x="5473874" y="0"/>
            <a:ext cx="3670126" cy="5143500"/>
          </a:xfrm>
          <a:solidFill>
            <a:schemeClr val="tx1"/>
          </a:solidFill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5F6240-2BE7-D4EE-FECC-666D3D5A32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A6721-40EA-4EC6-BEDF-26B19D4B629B}"/>
              </a:ext>
            </a:extLst>
          </p:cNvPr>
          <p:cNvSpPr txBox="1"/>
          <p:nvPr/>
        </p:nvSpPr>
        <p:spPr>
          <a:xfrm>
            <a:off x="439615" y="597877"/>
            <a:ext cx="3112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Juuso Karlström</a:t>
            </a:r>
          </a:p>
        </p:txBody>
      </p:sp>
    </p:spTree>
    <p:extLst>
      <p:ext uri="{BB962C8B-B14F-4D97-AF65-F5344CB8AC3E}">
        <p14:creationId xmlns:p14="http://schemas.microsoft.com/office/powerpoint/2010/main" val="1739066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BEF41-B694-2F50-44CE-C6651A2E3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5543156" y="283779"/>
            <a:ext cx="4073810" cy="228797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B27479-521F-11C5-3AA9-98AB138B7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807" y="973777"/>
            <a:ext cx="3949638" cy="3655995"/>
          </a:xfrm>
        </p:spPr>
        <p:txBody>
          <a:bodyPr/>
          <a:lstStyle/>
          <a:p>
            <a:r>
              <a:rPr lang="fi-FI" sz="1000" b="1" dirty="0"/>
              <a:t>CSP</a:t>
            </a:r>
            <a:r>
              <a:rPr lang="fi-FI" sz="1000" dirty="0"/>
              <a:t> </a:t>
            </a:r>
            <a:r>
              <a:rPr lang="fi-FI" sz="1000" dirty="0" err="1"/>
              <a:t>Cloud</a:t>
            </a:r>
            <a:r>
              <a:rPr lang="fi-FI" sz="1000" dirty="0"/>
              <a:t> Service Provider</a:t>
            </a:r>
          </a:p>
          <a:p>
            <a:r>
              <a:rPr lang="fi-FI" sz="1000" b="1" dirty="0"/>
              <a:t>SCP </a:t>
            </a:r>
            <a:r>
              <a:rPr lang="fi-FI" sz="1000" dirty="0"/>
              <a:t>Service Control </a:t>
            </a:r>
            <a:r>
              <a:rPr lang="fi-FI" sz="1000" dirty="0" err="1"/>
              <a:t>Policies</a:t>
            </a:r>
            <a:r>
              <a:rPr lang="fi-FI" sz="1000" dirty="0"/>
              <a:t> (</a:t>
            </a:r>
            <a:r>
              <a:rPr lang="fi-FI" sz="1000" dirty="0" err="1"/>
              <a:t>used</a:t>
            </a:r>
            <a:r>
              <a:rPr lang="fi-FI" sz="1000" dirty="0"/>
              <a:t> in AWS)</a:t>
            </a:r>
            <a:endParaRPr lang="fi-FI" sz="1000" b="1" dirty="0"/>
          </a:p>
          <a:p>
            <a:r>
              <a:rPr lang="fi-FI" sz="1000" b="1" dirty="0"/>
              <a:t>AWS </a:t>
            </a:r>
            <a:r>
              <a:rPr lang="fi-FI" sz="1000" dirty="0"/>
              <a:t>Amazon Web Services</a:t>
            </a:r>
            <a:endParaRPr lang="fi-FI" sz="1000" b="1" dirty="0"/>
          </a:p>
          <a:p>
            <a:r>
              <a:rPr lang="fi-FI" sz="1000" b="1" dirty="0"/>
              <a:t>CSPM</a:t>
            </a:r>
            <a:r>
              <a:rPr lang="fi-FI" sz="1000" dirty="0"/>
              <a:t> </a:t>
            </a:r>
            <a:r>
              <a:rPr lang="fi-FI" sz="1000" dirty="0" err="1"/>
              <a:t>Cloud</a:t>
            </a:r>
            <a:r>
              <a:rPr lang="fi-FI" sz="1000" dirty="0"/>
              <a:t> Security </a:t>
            </a:r>
            <a:r>
              <a:rPr lang="fi-FI" sz="1000" dirty="0" err="1"/>
              <a:t>Posture</a:t>
            </a:r>
            <a:r>
              <a:rPr lang="fi-FI" sz="1000" dirty="0"/>
              <a:t> Management</a:t>
            </a:r>
          </a:p>
          <a:p>
            <a:r>
              <a:rPr lang="fi-FI" sz="1000" b="1" dirty="0"/>
              <a:t>CNAPP</a:t>
            </a:r>
            <a:r>
              <a:rPr lang="fi-FI" sz="1000" dirty="0"/>
              <a:t> </a:t>
            </a:r>
            <a:r>
              <a:rPr lang="fi-FI" sz="1000" dirty="0" err="1"/>
              <a:t>Cloud</a:t>
            </a:r>
            <a:r>
              <a:rPr lang="fi-FI" sz="1000" dirty="0"/>
              <a:t> </a:t>
            </a:r>
            <a:r>
              <a:rPr lang="fi-FI" sz="1000" dirty="0" err="1"/>
              <a:t>Native</a:t>
            </a:r>
            <a:r>
              <a:rPr lang="fi-FI" sz="1000" dirty="0"/>
              <a:t> Application </a:t>
            </a:r>
            <a:r>
              <a:rPr lang="fi-FI" sz="1000" dirty="0" err="1"/>
              <a:t>Protection</a:t>
            </a:r>
            <a:r>
              <a:rPr lang="fi-FI" sz="1000" dirty="0"/>
              <a:t> </a:t>
            </a:r>
            <a:r>
              <a:rPr lang="fi-FI" sz="1000" dirty="0" err="1"/>
              <a:t>Platform</a:t>
            </a:r>
            <a:endParaRPr lang="fi-FI" sz="1000" dirty="0"/>
          </a:p>
          <a:p>
            <a:r>
              <a:rPr lang="fi-FI" sz="1000" b="1" dirty="0"/>
              <a:t>MCSB </a:t>
            </a:r>
            <a:r>
              <a:rPr lang="fi-FI" sz="1000" dirty="0"/>
              <a:t>Microsoft </a:t>
            </a:r>
            <a:r>
              <a:rPr lang="fi-FI" sz="1000" dirty="0" err="1"/>
              <a:t>Cloud</a:t>
            </a:r>
            <a:r>
              <a:rPr lang="fi-FI" sz="1000" dirty="0"/>
              <a:t> Security </a:t>
            </a:r>
            <a:r>
              <a:rPr lang="fi-FI" sz="1000" dirty="0" err="1"/>
              <a:t>Benchmark</a:t>
            </a:r>
            <a:endParaRPr lang="fi-FI" sz="1000" dirty="0"/>
          </a:p>
          <a:p>
            <a:r>
              <a:rPr lang="fi-FI" sz="1000" b="1" dirty="0"/>
              <a:t>CASB </a:t>
            </a:r>
            <a:r>
              <a:rPr lang="fi-FI" sz="1000" dirty="0" err="1"/>
              <a:t>Cloud</a:t>
            </a:r>
            <a:r>
              <a:rPr lang="fi-FI" sz="1000" dirty="0"/>
              <a:t> Access Security </a:t>
            </a:r>
            <a:r>
              <a:rPr lang="fi-FI" sz="1000" dirty="0" err="1"/>
              <a:t>Broker</a:t>
            </a:r>
            <a:endParaRPr lang="fi-FI" sz="1000" b="1" dirty="0"/>
          </a:p>
          <a:p>
            <a:r>
              <a:rPr lang="fi-FI" sz="1000" b="1" dirty="0"/>
              <a:t>CIEM </a:t>
            </a:r>
            <a:r>
              <a:rPr lang="fi-FI" sz="1000" dirty="0" err="1"/>
              <a:t>Cloud</a:t>
            </a:r>
            <a:r>
              <a:rPr lang="fi-FI" sz="1000" dirty="0"/>
              <a:t> </a:t>
            </a:r>
            <a:r>
              <a:rPr lang="fi-FI" sz="1000" dirty="0" err="1"/>
              <a:t>Infrastructure</a:t>
            </a:r>
            <a:r>
              <a:rPr lang="fi-FI" sz="1000" dirty="0"/>
              <a:t> </a:t>
            </a:r>
            <a:r>
              <a:rPr lang="fi-FI" sz="1000" dirty="0" err="1"/>
              <a:t>Entitlement</a:t>
            </a:r>
            <a:r>
              <a:rPr lang="fi-FI" sz="1000" dirty="0"/>
              <a:t> Management</a:t>
            </a:r>
            <a:endParaRPr lang="fi-FI" sz="1000" b="1" dirty="0"/>
          </a:p>
          <a:p>
            <a:r>
              <a:rPr lang="fi-FI" sz="1000" b="1" dirty="0"/>
              <a:t>CWPP </a:t>
            </a:r>
            <a:r>
              <a:rPr lang="fi-FI" sz="1000" dirty="0" err="1"/>
              <a:t>Cloud</a:t>
            </a:r>
            <a:r>
              <a:rPr lang="fi-FI" sz="1000" dirty="0"/>
              <a:t> </a:t>
            </a:r>
            <a:r>
              <a:rPr lang="fi-FI" sz="1000" dirty="0" err="1"/>
              <a:t>Workload</a:t>
            </a:r>
            <a:r>
              <a:rPr lang="fi-FI" sz="1000" dirty="0"/>
              <a:t> </a:t>
            </a:r>
            <a:r>
              <a:rPr lang="fi-FI" sz="1000" dirty="0" err="1"/>
              <a:t>Protection</a:t>
            </a:r>
            <a:r>
              <a:rPr lang="fi-FI" sz="1000" dirty="0"/>
              <a:t> </a:t>
            </a:r>
            <a:r>
              <a:rPr lang="fi-FI" sz="1000" dirty="0" err="1"/>
              <a:t>Platform</a:t>
            </a:r>
            <a:endParaRPr lang="fi-FI" sz="1000" dirty="0"/>
          </a:p>
          <a:p>
            <a:r>
              <a:rPr lang="fi-FI" sz="1000" b="1" dirty="0" err="1"/>
              <a:t>MDfC</a:t>
            </a:r>
            <a:r>
              <a:rPr lang="fi-FI" sz="1000" b="1" dirty="0"/>
              <a:t> </a:t>
            </a:r>
            <a:r>
              <a:rPr lang="fi-FI" sz="1000" dirty="0"/>
              <a:t>Microsoft </a:t>
            </a:r>
            <a:r>
              <a:rPr lang="fi-FI" sz="1000" dirty="0" err="1"/>
              <a:t>Defender</a:t>
            </a:r>
            <a:r>
              <a:rPr lang="fi-FI" sz="1000" dirty="0"/>
              <a:t> for </a:t>
            </a:r>
            <a:r>
              <a:rPr lang="fi-FI" sz="1000" dirty="0" err="1"/>
              <a:t>Cloud</a:t>
            </a:r>
            <a:endParaRPr lang="fi-FI" sz="1000" dirty="0"/>
          </a:p>
          <a:p>
            <a:r>
              <a:rPr lang="fi-FI" sz="1000" b="1" dirty="0"/>
              <a:t>AI/ML </a:t>
            </a:r>
            <a:r>
              <a:rPr lang="fi-FI" sz="1000" dirty="0" err="1"/>
              <a:t>Artificial</a:t>
            </a:r>
            <a:r>
              <a:rPr lang="fi-FI" sz="1000" dirty="0"/>
              <a:t> </a:t>
            </a:r>
            <a:r>
              <a:rPr lang="fi-FI" sz="1000" dirty="0" err="1"/>
              <a:t>Intelligence</a:t>
            </a:r>
            <a:r>
              <a:rPr lang="fi-FI" sz="1000" dirty="0"/>
              <a:t>/Machine Learning</a:t>
            </a:r>
          </a:p>
          <a:p>
            <a:r>
              <a:rPr lang="fi-FI" sz="1000" b="1" dirty="0"/>
              <a:t>SIEM </a:t>
            </a:r>
            <a:r>
              <a:rPr lang="fi-FI" sz="1000" dirty="0"/>
              <a:t>Security </a:t>
            </a:r>
            <a:r>
              <a:rPr lang="fi-FI" sz="1000" dirty="0" err="1"/>
              <a:t>Information</a:t>
            </a:r>
            <a:r>
              <a:rPr lang="fi-FI" sz="1000" dirty="0"/>
              <a:t> and </a:t>
            </a:r>
            <a:r>
              <a:rPr lang="fi-FI" sz="1000" dirty="0" err="1"/>
              <a:t>Event</a:t>
            </a:r>
            <a:r>
              <a:rPr lang="fi-FI" sz="1000" dirty="0"/>
              <a:t> Management</a:t>
            </a:r>
          </a:p>
          <a:p>
            <a:r>
              <a:rPr lang="fi-FI" sz="1000" b="1" dirty="0"/>
              <a:t>SOAR </a:t>
            </a:r>
            <a:r>
              <a:rPr lang="fi-FI" sz="1000" dirty="0"/>
              <a:t>Security </a:t>
            </a:r>
            <a:r>
              <a:rPr lang="fi-FI" sz="1000" dirty="0" err="1"/>
              <a:t>Orchestration</a:t>
            </a:r>
            <a:r>
              <a:rPr lang="fi-FI" sz="1000" dirty="0"/>
              <a:t>, </a:t>
            </a:r>
            <a:r>
              <a:rPr lang="fi-FI" sz="1000" dirty="0" err="1"/>
              <a:t>Automation</a:t>
            </a:r>
            <a:r>
              <a:rPr lang="fi-FI" sz="1000" dirty="0"/>
              <a:t>, and </a:t>
            </a:r>
            <a:r>
              <a:rPr lang="fi-FI" sz="1000" dirty="0" err="1"/>
              <a:t>Response</a:t>
            </a:r>
            <a:endParaRPr lang="fi-FI" sz="1000" dirty="0"/>
          </a:p>
          <a:p>
            <a:r>
              <a:rPr lang="fi-FI" sz="1000" b="1" dirty="0"/>
              <a:t>SOC </a:t>
            </a:r>
            <a:r>
              <a:rPr lang="fi-FI" sz="1000" dirty="0"/>
              <a:t>Security </a:t>
            </a:r>
            <a:r>
              <a:rPr lang="fi-FI" sz="1000" dirty="0" err="1"/>
              <a:t>Operations</a:t>
            </a:r>
            <a:r>
              <a:rPr lang="fi-FI" sz="1000" dirty="0"/>
              <a:t> Center</a:t>
            </a:r>
          </a:p>
          <a:p>
            <a:r>
              <a:rPr lang="fi-FI" sz="1000" b="1" dirty="0"/>
              <a:t>EASM </a:t>
            </a:r>
            <a:r>
              <a:rPr lang="fi-FI" sz="1000" dirty="0" err="1"/>
              <a:t>External</a:t>
            </a:r>
            <a:r>
              <a:rPr lang="fi-FI" sz="1000" dirty="0"/>
              <a:t> Attack Surface Management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6882E-CCB5-B0F5-1470-3794622A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OP-Julkinen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1F530-E3E1-BA7F-D5CA-5976BB74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Taxonomy</a:t>
            </a:r>
            <a:endParaRPr lang="en-US" dirty="0"/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7E2EAC11-4D9A-4A2F-333F-3F40180B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9" r="26229"/>
          <a:stretch/>
        </p:blipFill>
        <p:spPr>
          <a:xfrm>
            <a:off x="5473874" y="0"/>
            <a:ext cx="36701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5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DF456-6EA9-CF3E-7144-747154CC8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41FE0088-BED5-BD1A-6F50-689833FF26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053530-70A9-FCFA-166E-E1E600368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Introduction</a:t>
            </a:r>
            <a:r>
              <a:rPr lang="fi-FI" dirty="0"/>
              <a:t> &amp; </a:t>
            </a:r>
            <a:r>
              <a:rPr lang="fi-FI" dirty="0" err="1"/>
              <a:t>CSP’s</a:t>
            </a:r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1F941-72B2-0537-C607-72B42E37EFD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C91250-51EC-4073-6FF1-48E64A7F33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675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ACCCDC-20AE-C86A-08D1-18469849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07" y="495069"/>
            <a:ext cx="4510393" cy="684458"/>
          </a:xfrm>
        </p:spPr>
        <p:txBody>
          <a:bodyPr/>
          <a:lstStyle/>
          <a:p>
            <a:r>
              <a:rPr lang="fi-FI" sz="1800" dirty="0"/>
              <a:t>CSP? AWS? </a:t>
            </a:r>
            <a:r>
              <a:rPr lang="fi-FI" sz="1800" dirty="0" err="1"/>
              <a:t>Azure</a:t>
            </a:r>
            <a:r>
              <a:rPr lang="fi-FI" sz="1800" dirty="0"/>
              <a:t>? </a:t>
            </a:r>
            <a:r>
              <a:rPr lang="fi-FI" sz="1800" dirty="0" err="1"/>
              <a:t>Cyber</a:t>
            </a:r>
            <a:r>
              <a:rPr lang="fi-FI" sz="1800" dirty="0"/>
              <a:t> Security?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28AF1-4B2B-B49A-5C9B-38E53D5EC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Cloud Service Provider</a:t>
            </a:r>
            <a:r>
              <a:rPr lang="en-US" sz="1000" dirty="0"/>
              <a:t>. Compute with an API. Renting somebody else’s computer. Compute wrapped in different services. Etc. etc.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AWS (Amazon Web Services) founded in 2006. Azure was publicly available in 2010.</a:t>
            </a:r>
          </a:p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CSP’s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are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acquiring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companies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left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and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right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to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enhance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their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portfolio</a:t>
            </a:r>
          </a:p>
          <a:p>
            <a:pPr marL="452438" lvl="1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Microsoft </a:t>
            </a:r>
            <a:r>
              <a:rPr lang="fi-FI" sz="1000" dirty="0" err="1">
                <a:solidFill>
                  <a:srgbClr val="6E6E6E"/>
                </a:solidFill>
                <a:latin typeface="OP Chevin Pro Light"/>
              </a:rPr>
              <a:t>acquired</a:t>
            </a: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dirty="0" err="1">
                <a:solidFill>
                  <a:srgbClr val="6E6E6E"/>
                </a:solidFill>
                <a:latin typeface="OP Chevin Pro Light"/>
              </a:rPr>
              <a:t>Hexadite</a:t>
            </a: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 in 2017 for $100M</a:t>
            </a:r>
          </a:p>
          <a:p>
            <a:pPr marL="452438" lvl="1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Mic</a:t>
            </a: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rosoft </a:t>
            </a:r>
            <a:r>
              <a:rPr lang="fi-FI" sz="1000" dirty="0" err="1">
                <a:solidFill>
                  <a:srgbClr val="6E6E6E"/>
                </a:solidFill>
                <a:latin typeface="OP Chevin Pro Light"/>
              </a:rPr>
              <a:t>acquired</a:t>
            </a: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dirty="0" err="1">
                <a:solidFill>
                  <a:srgbClr val="6E6E6E"/>
                </a:solidFill>
                <a:latin typeface="OP Chevin Pro Light"/>
              </a:rPr>
              <a:t>Aorato</a:t>
            </a: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 in 2014 for ~$200M</a:t>
            </a:r>
          </a:p>
          <a:p>
            <a:pPr marL="452438" lvl="1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Microsoft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acquired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RiskIQ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in 2021 for ~$500M</a:t>
            </a:r>
          </a:p>
          <a:p>
            <a:pPr marL="452438" lvl="1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AWS </a:t>
            </a:r>
            <a:r>
              <a:rPr lang="fi-FI" sz="1000" dirty="0" err="1">
                <a:solidFill>
                  <a:srgbClr val="6E6E6E"/>
                </a:solidFill>
                <a:latin typeface="OP Chevin Pro Light"/>
              </a:rPr>
              <a:t>acquired</a:t>
            </a: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dirty="0" err="1">
                <a:solidFill>
                  <a:srgbClr val="6E6E6E"/>
                </a:solidFill>
                <a:latin typeface="OP Chevin Pro Light"/>
              </a:rPr>
              <a:t>Harvest.AI</a:t>
            </a: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 in 2016 for $19M</a:t>
            </a:r>
          </a:p>
          <a:p>
            <a:pPr marL="452438" lvl="1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AWS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acquired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Sqrrl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in 2018 for $40M</a:t>
            </a:r>
          </a:p>
          <a:p>
            <a:pPr marL="452438" lvl="1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Google is </a:t>
            </a:r>
            <a:r>
              <a:rPr lang="fi-FI" sz="1000" dirty="0" err="1">
                <a:solidFill>
                  <a:srgbClr val="6E6E6E"/>
                </a:solidFill>
                <a:latin typeface="OP Chevin Pro Light"/>
              </a:rPr>
              <a:t>purchasing</a:t>
            </a: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dirty="0" err="1">
                <a:solidFill>
                  <a:srgbClr val="6E6E6E"/>
                </a:solidFill>
                <a:latin typeface="OP Chevin Pro Light"/>
              </a:rPr>
              <a:t>Wiz</a:t>
            </a:r>
            <a:r>
              <a:rPr lang="fi-FI" sz="1000" dirty="0">
                <a:solidFill>
                  <a:srgbClr val="6E6E6E"/>
                </a:solidFill>
                <a:latin typeface="OP Chevin Pro Light"/>
              </a:rPr>
              <a:t> for $32B &lt;- </a:t>
            </a:r>
            <a:r>
              <a:rPr lang="fi-FI" sz="800" dirty="0" err="1">
                <a:solidFill>
                  <a:srgbClr val="6E6E6E"/>
                </a:solidFill>
                <a:latin typeface="OP Chevin Pro Light"/>
              </a:rPr>
              <a:t>psst</a:t>
            </a:r>
            <a:r>
              <a:rPr lang="fi-FI" sz="8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800" dirty="0" err="1">
                <a:solidFill>
                  <a:srgbClr val="6E6E6E"/>
                </a:solidFill>
                <a:latin typeface="OP Chevin Pro Light"/>
              </a:rPr>
              <a:t>this</a:t>
            </a:r>
            <a:r>
              <a:rPr lang="fi-FI" sz="800" dirty="0">
                <a:solidFill>
                  <a:srgbClr val="6E6E6E"/>
                </a:solidFill>
                <a:latin typeface="OP Chevin Pro Light"/>
              </a:rPr>
              <a:t> is in </a:t>
            </a:r>
            <a:r>
              <a:rPr lang="fi-FI" sz="800" dirty="0" err="1">
                <a:solidFill>
                  <a:srgbClr val="6E6E6E"/>
                </a:solidFill>
                <a:latin typeface="OP Chevin Pro Light"/>
              </a:rPr>
              <a:t>the</a:t>
            </a:r>
            <a:r>
              <a:rPr lang="fi-FI" sz="80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800" dirty="0" err="1">
                <a:solidFill>
                  <a:srgbClr val="6E6E6E"/>
                </a:solidFill>
                <a:latin typeface="OP Chevin Pro Light"/>
              </a:rPr>
              <a:t>billions</a:t>
            </a:r>
            <a:endParaRPr lang="fi-FI" sz="800" dirty="0">
              <a:solidFill>
                <a:srgbClr val="6E6E6E"/>
              </a:solidFill>
              <a:latin typeface="OP Chevin Pro Light"/>
            </a:endParaRPr>
          </a:p>
          <a:p>
            <a:pPr marL="182563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In 2023, Microsoft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generated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annual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revenue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of 20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billion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US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dollars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in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the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cybersecurity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sector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. </a:t>
            </a:r>
          </a:p>
          <a:p>
            <a:pPr marL="250725" indent="-285750"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E4BB5-6715-933C-15A2-83145FEE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FCEF16-26CB-0160-D445-C9C55EC66F3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3" r="29943"/>
          <a:stretch>
            <a:fillRect/>
          </a:stretch>
        </p:blipFill>
        <p:spPr bwMode="auto">
          <a:xfrm>
            <a:off x="5810383" y="0"/>
            <a:ext cx="367012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A7EDC7-AC3E-991E-F29E-56B77D7C0D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AC66B-423D-3326-41F4-F2FCD0A39BF6}"/>
              </a:ext>
            </a:extLst>
          </p:cNvPr>
          <p:cNvSpPr txBox="1"/>
          <p:nvPr/>
        </p:nvSpPr>
        <p:spPr>
          <a:xfrm>
            <a:off x="386069" y="289504"/>
            <a:ext cx="4583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6A10"/>
                </a:solidFill>
                <a:effectLst/>
                <a:uLnTx/>
                <a:uFillTx/>
                <a:latin typeface="OP Chevin Pro Light"/>
                <a:ea typeface="+mn-ea"/>
                <a:cs typeface="+mn-cs"/>
              </a:rPr>
              <a:t>Introduction</a:t>
            </a: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6E6E6E"/>
              </a:solidFill>
              <a:effectLst/>
              <a:uLnTx/>
              <a:uFillTx/>
              <a:latin typeface="OP Chevin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29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981A-1EEC-86BD-668E-BCFF5489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3EEF8A-6802-659D-B675-AD29B3B9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69" y="566503"/>
            <a:ext cx="4516131" cy="613024"/>
          </a:xfrm>
        </p:spPr>
        <p:txBody>
          <a:bodyPr/>
          <a:lstStyle/>
          <a:p>
            <a:r>
              <a:rPr lang="fi-FI" sz="1800" dirty="0" err="1"/>
              <a:t>Policy</a:t>
            </a:r>
            <a:r>
              <a:rPr lang="fi-FI" sz="1800" dirty="0"/>
              <a:t> </a:t>
            </a:r>
            <a:r>
              <a:rPr lang="fi-FI" sz="1800" dirty="0" err="1"/>
              <a:t>Tooling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E8785-A4B3-C980-EB87-494331731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81" y="1246592"/>
            <a:ext cx="5570732" cy="3401839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AWS Config </a:t>
            </a:r>
            <a:r>
              <a:rPr lang="en-US" sz="1200" dirty="0"/>
              <a:t>launched in 2014. Additional service Service Control Policies (SCP’s) </a:t>
            </a:r>
          </a:p>
          <a:p>
            <a:pPr marL="422475" lvl="1" indent="-171450">
              <a:buFont typeface="Arial" panose="020B0604020202020204" pitchFamily="34" charset="0"/>
              <a:buChar char="•"/>
            </a:pP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An SCP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defines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a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permission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guardrail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or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sets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limits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, on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the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actions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that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the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IAM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users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and IAM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roles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in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your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organization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can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perform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. 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Azure Policy </a:t>
            </a:r>
            <a:r>
              <a:rPr lang="en-US" sz="1200" dirty="0"/>
              <a:t>was launched around late 2017.</a:t>
            </a:r>
          </a:p>
          <a:p>
            <a:pPr marL="422475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Policies can be of type </a:t>
            </a:r>
            <a:r>
              <a:rPr lang="en-US" sz="1000" i="1" dirty="0"/>
              <a:t>built-in</a:t>
            </a:r>
            <a:r>
              <a:rPr lang="en-US" sz="1000" dirty="0"/>
              <a:t>, </a:t>
            </a:r>
            <a:r>
              <a:rPr lang="en-US" sz="1000" i="1" dirty="0"/>
              <a:t>Custom</a:t>
            </a:r>
            <a:r>
              <a:rPr lang="en-US" sz="1000" dirty="0"/>
              <a:t>, or </a:t>
            </a:r>
            <a:r>
              <a:rPr lang="en-US" sz="1000" i="1" dirty="0"/>
              <a:t>Self-Attestation</a:t>
            </a:r>
          </a:p>
          <a:p>
            <a:pPr marL="422475" lvl="1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6E6E6E"/>
                </a:solidFill>
                <a:latin typeface="OP Chevin Pro Light"/>
              </a:rPr>
              <a:t>…and have effects of </a:t>
            </a:r>
            <a:r>
              <a:rPr lang="fi-FI" sz="1000" i="1" dirty="0">
                <a:solidFill>
                  <a:srgbClr val="6E6E6E"/>
                </a:solidFill>
                <a:latin typeface="OP Chevin Pro Light"/>
              </a:rPr>
              <a:t>Audit, </a:t>
            </a:r>
            <a:r>
              <a:rPr lang="fi-FI" sz="1000" i="1" dirty="0" err="1">
                <a:solidFill>
                  <a:srgbClr val="6E6E6E"/>
                </a:solidFill>
                <a:latin typeface="OP Chevin Pro Light"/>
              </a:rPr>
              <a:t>Deny</a:t>
            </a:r>
            <a:r>
              <a:rPr lang="fi-FI" sz="1000" i="1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000" i="1" dirty="0" err="1">
                <a:solidFill>
                  <a:srgbClr val="6E6E6E"/>
                </a:solidFill>
                <a:latin typeface="OP Chevin Pro Light"/>
              </a:rPr>
              <a:t>Append</a:t>
            </a:r>
            <a:r>
              <a:rPr lang="fi-FI" sz="1000" i="1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000" i="1" dirty="0" err="1">
                <a:solidFill>
                  <a:srgbClr val="6E6E6E"/>
                </a:solidFill>
                <a:latin typeface="OP Chevin Pro Light"/>
              </a:rPr>
              <a:t>Modify</a:t>
            </a:r>
            <a:r>
              <a:rPr lang="fi-FI" sz="1000" i="1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000" i="1" dirty="0" err="1">
                <a:solidFill>
                  <a:srgbClr val="6E6E6E"/>
                </a:solidFill>
                <a:latin typeface="OP Chevin Pro Light"/>
              </a:rPr>
              <a:t>DeployIfNotExists</a:t>
            </a:r>
            <a:r>
              <a:rPr lang="fi-FI" sz="1000" i="1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000" i="1" dirty="0" err="1">
                <a:solidFill>
                  <a:srgbClr val="6E6E6E"/>
                </a:solidFill>
                <a:latin typeface="OP Chevin Pro Light"/>
              </a:rPr>
              <a:t>AuditIfNotExists</a:t>
            </a:r>
            <a:endParaRPr lang="fi-FI" sz="1000" i="1" dirty="0">
              <a:solidFill>
                <a:srgbClr val="6E6E6E"/>
              </a:solidFill>
              <a:latin typeface="OP Chevin Pro Light"/>
            </a:endParaRPr>
          </a:p>
          <a:p>
            <a:pPr marL="422475" lvl="1" indent="-171450">
              <a:buFont typeface="Arial" panose="020B0604020202020204" pitchFamily="34" charset="0"/>
              <a:buChar char="•"/>
            </a:pP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Bundle of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policies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is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called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a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Policy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Initiative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(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or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PolicySet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)</a:t>
            </a:r>
          </a:p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Both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of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these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services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can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be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used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to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directly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apply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different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regulatory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standards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or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frameworks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to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resources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, e.g. GDPR, PCI-DSS, etc.</a:t>
            </a:r>
          </a:p>
          <a:p>
            <a:pPr marL="182563" lvl="0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Either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AWS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Config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or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Azure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Policy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can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be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used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as a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stand-alone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dashboard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and a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applied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to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different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scopes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,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or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results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can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also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be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200" spc="0" dirty="0" err="1">
                <a:solidFill>
                  <a:srgbClr val="6E6E6E"/>
                </a:solidFill>
                <a:latin typeface="OP Chevin Pro Light"/>
              </a:rPr>
              <a:t>seen</a:t>
            </a:r>
            <a:r>
              <a:rPr lang="fi-FI" sz="1200" spc="0" dirty="0">
                <a:solidFill>
                  <a:srgbClr val="6E6E6E"/>
                </a:solidFill>
                <a:latin typeface="OP Chevin Pro Light"/>
              </a:rPr>
              <a:t>:</a:t>
            </a:r>
          </a:p>
          <a:p>
            <a:pPr marL="433588" lvl="1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AWS Security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Hub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</a:p>
          <a:p>
            <a:pPr marL="433588" lvl="1" indent="-182563" defTabSz="457200">
              <a:lnSpc>
                <a:spcPct val="100000"/>
              </a:lnSpc>
              <a:spcBef>
                <a:spcPts val="1000"/>
              </a:spcBef>
              <a:buClr>
                <a:srgbClr val="FF6A10"/>
              </a:buClr>
              <a:buFont typeface="Arial" panose="020B0604020202020204" pitchFamily="34" charset="0"/>
              <a:buChar char="•"/>
              <a:defRPr/>
            </a:pP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Defender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for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Cloud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Regulatory</a:t>
            </a:r>
            <a:r>
              <a:rPr lang="fi-FI" sz="1000" spc="0" dirty="0">
                <a:solidFill>
                  <a:srgbClr val="6E6E6E"/>
                </a:solidFill>
                <a:latin typeface="OP Chevin Pro Light"/>
              </a:rPr>
              <a:t> </a:t>
            </a:r>
            <a:r>
              <a:rPr lang="fi-FI" sz="1000" spc="0" dirty="0" err="1">
                <a:solidFill>
                  <a:srgbClr val="6E6E6E"/>
                </a:solidFill>
                <a:latin typeface="OP Chevin Pro Light"/>
              </a:rPr>
              <a:t>Compliance-dashboard</a:t>
            </a:r>
            <a:endParaRPr lang="fi-FI" sz="1000" spc="0" dirty="0">
              <a:solidFill>
                <a:srgbClr val="6E6E6E"/>
              </a:solidFill>
              <a:latin typeface="OP Chevin Pro Ligh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21177-9C27-A7F0-CE75-4D8EE004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7EE1E6-5F18-AFC5-014D-7502A7DF73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ABE2D4-4DAB-029C-C476-55E491E44B25}"/>
              </a:ext>
            </a:extLst>
          </p:cNvPr>
          <p:cNvSpPr txBox="1"/>
          <p:nvPr/>
        </p:nvSpPr>
        <p:spPr>
          <a:xfrm>
            <a:off x="386069" y="289504"/>
            <a:ext cx="4583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200" dirty="0" err="1">
                <a:solidFill>
                  <a:srgbClr val="FF6A10"/>
                </a:solidFill>
                <a:latin typeface="OP Chevin Pro Light"/>
              </a:rPr>
              <a:t>Compliancy</a:t>
            </a:r>
            <a:r>
              <a:rPr lang="fi-FI" sz="1200" dirty="0">
                <a:solidFill>
                  <a:srgbClr val="FF6A10"/>
                </a:solidFill>
                <a:latin typeface="OP Chevin Pro Light"/>
              </a:rPr>
              <a:t> Management</a:t>
            </a: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6E6E6E"/>
              </a:solidFill>
              <a:effectLst/>
              <a:uLnTx/>
              <a:uFillTx/>
              <a:latin typeface="OP Chevin Pro Light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E479E8-1ABE-3807-F763-0BB83EAA819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r="2736"/>
          <a:stretch>
            <a:fillRect/>
          </a:stretch>
        </p:blipFill>
        <p:spPr bwMode="auto">
          <a:xfrm>
            <a:off x="6380640" y="566503"/>
            <a:ext cx="2488124" cy="348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5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6DD3-E9D7-C563-69B4-A42B352D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4A425C-8CA2-F1FF-E02F-8E5029BF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69" y="566503"/>
            <a:ext cx="4516131" cy="613024"/>
          </a:xfrm>
        </p:spPr>
        <p:txBody>
          <a:bodyPr/>
          <a:lstStyle/>
          <a:p>
            <a:r>
              <a:rPr lang="fi-FI" sz="1800" dirty="0"/>
              <a:t>Security != </a:t>
            </a:r>
            <a:r>
              <a:rPr lang="fi-FI" sz="1800" dirty="0" err="1"/>
              <a:t>Compliancy</a:t>
            </a:r>
            <a:r>
              <a:rPr lang="fi-FI" sz="1800" dirty="0"/>
              <a:t> | Security == </a:t>
            </a:r>
            <a:r>
              <a:rPr lang="fi-FI" sz="1800" dirty="0" err="1"/>
              <a:t>Compliancy</a:t>
            </a:r>
            <a:r>
              <a:rPr lang="fi-FI" sz="1800" dirty="0"/>
              <a:t> 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7D8A-81C1-A330-E923-B67F20902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Context is Cyber Security. Why are you talking about compliancy and security tooling?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As concepts, they’re closely related but serve a different purpose</a:t>
            </a:r>
          </a:p>
          <a:p>
            <a:pPr marL="422475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Security is about doing the right things to protect your environment.</a:t>
            </a:r>
          </a:p>
          <a:p>
            <a:pPr marL="422475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Compliance is about </a:t>
            </a:r>
            <a:r>
              <a:rPr lang="en-US" sz="1000" i="1" dirty="0"/>
              <a:t>proving you did the right things </a:t>
            </a:r>
            <a:r>
              <a:rPr lang="en-US" sz="1000" dirty="0"/>
              <a:t>according to a defined standard.</a:t>
            </a:r>
          </a:p>
          <a:p>
            <a:pPr marL="638475" lvl="2" indent="-171450">
              <a:buFont typeface="Arial" panose="020B0604020202020204" pitchFamily="34" charset="0"/>
              <a:buChar char="•"/>
            </a:pPr>
            <a:r>
              <a:rPr lang="en-US" sz="1000" i="1" dirty="0" err="1"/>
              <a:t>E.g</a:t>
            </a:r>
            <a:r>
              <a:rPr lang="en-US" sz="1000" i="1" dirty="0"/>
              <a:t> GDPR, ISO 27001, SOC 2, PCI-DSS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Case example, using Azure Virtual Machine as the service:</a:t>
            </a:r>
          </a:p>
          <a:p>
            <a:pPr marL="422475" lvl="1" indent="-171450">
              <a:buFont typeface="Arial" panose="020B0604020202020204" pitchFamily="34" charset="0"/>
              <a:buChar char="•"/>
            </a:pPr>
            <a:r>
              <a:rPr lang="en-US" sz="1000" b="1" dirty="0"/>
              <a:t>Security:</a:t>
            </a:r>
            <a:r>
              <a:rPr lang="en-US" sz="1000" dirty="0"/>
              <a:t> Enable </a:t>
            </a:r>
            <a:r>
              <a:rPr lang="en-US" sz="1000" b="1" dirty="0"/>
              <a:t>disk encryption</a:t>
            </a:r>
            <a:r>
              <a:rPr lang="en-US" sz="1000" dirty="0"/>
              <a:t> and configure </a:t>
            </a:r>
            <a:r>
              <a:rPr lang="en-US" sz="1000" b="1" dirty="0"/>
              <a:t>Network Security Groups (NSGs)</a:t>
            </a:r>
            <a:r>
              <a:rPr lang="en-US" sz="1000" dirty="0"/>
              <a:t> to restrict inbound traffic.</a:t>
            </a:r>
          </a:p>
          <a:p>
            <a:pPr marL="422475" lvl="1" indent="-171450">
              <a:buFont typeface="Arial" panose="020B0604020202020204" pitchFamily="34" charset="0"/>
              <a:buChar char="•"/>
            </a:pPr>
            <a:r>
              <a:rPr lang="en-US" sz="1000" b="1" dirty="0"/>
              <a:t>Compliance:</a:t>
            </a:r>
            <a:r>
              <a:rPr lang="en-US" sz="1000" dirty="0"/>
              <a:t> Apply </a:t>
            </a:r>
            <a:r>
              <a:rPr lang="en-US" sz="1000" b="1" dirty="0"/>
              <a:t>Azure Policy</a:t>
            </a:r>
            <a:r>
              <a:rPr lang="en-US" sz="1000" dirty="0"/>
              <a:t> to check/apply that all VMs use disk encryption and apply NSG’s for GDPR or ISO 27001.</a:t>
            </a:r>
          </a:p>
          <a:p>
            <a:pPr marL="422475" lvl="1" indent="-171450">
              <a:buFont typeface="Arial" panose="020B0604020202020204" pitchFamily="34" charset="0"/>
              <a:buChar char="•"/>
            </a:pPr>
            <a:r>
              <a:rPr lang="en-US" sz="1000" b="1" dirty="0"/>
              <a:t>Interaction:</a:t>
            </a:r>
            <a:r>
              <a:rPr lang="en-US" sz="1000" dirty="0"/>
              <a:t> Security protects the VM; compliance proves to auditors that encryption and network restrictions meet regulatory standards.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2CF8-0918-3DBD-96A2-32275F85F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F9A1A1-5202-C7DE-5AD0-7D793550A0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EC3F6-F660-9A8F-ED2C-71D0AEC8B566}"/>
              </a:ext>
            </a:extLst>
          </p:cNvPr>
          <p:cNvSpPr txBox="1"/>
          <p:nvPr/>
        </p:nvSpPr>
        <p:spPr>
          <a:xfrm>
            <a:off x="386069" y="289504"/>
            <a:ext cx="4583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200" dirty="0" err="1">
                <a:solidFill>
                  <a:srgbClr val="FF6A10"/>
                </a:solidFill>
                <a:latin typeface="OP Chevin Pro Light"/>
              </a:rPr>
              <a:t>Compliancy</a:t>
            </a:r>
            <a:r>
              <a:rPr lang="fi-FI" sz="1200" dirty="0">
                <a:solidFill>
                  <a:srgbClr val="FF6A10"/>
                </a:solidFill>
                <a:latin typeface="OP Chevin Pro Light"/>
              </a:rPr>
              <a:t> Management</a:t>
            </a: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srgbClr val="6E6E6E"/>
              </a:solidFill>
              <a:effectLst/>
              <a:uLnTx/>
              <a:uFillTx/>
              <a:latin typeface="OP Chevin Pro Light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D9234EE-F1C3-42B6-1E74-956698088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161" y="732692"/>
            <a:ext cx="3369865" cy="379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50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793737-B1D6-38D0-AC94-47CC4589F9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A12B42-E687-B6D3-FF8C-7117B4995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Cloud</a:t>
            </a:r>
            <a:r>
              <a:rPr lang="fi-FI" dirty="0"/>
              <a:t> Security </a:t>
            </a:r>
            <a:r>
              <a:rPr lang="fi-FI" dirty="0" err="1"/>
              <a:t>Posture</a:t>
            </a:r>
            <a:r>
              <a:rPr lang="fi-FI" dirty="0"/>
              <a:t> </a:t>
            </a:r>
            <a:r>
              <a:rPr lang="fi-FI" dirty="0" err="1"/>
              <a:t>Monitoring</a:t>
            </a:r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6F8A0-C5F3-3A0D-A024-FF43D483F7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 noProof="0" dirty="0"/>
              <a:t>© OP Pohjola / OP-Public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677ECE-925F-0F08-1542-F8966EF032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5563511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01 - OP POHJOLA">
  <a:themeElements>
    <a:clrScheme name="OP 2020 colors">
      <a:dk1>
        <a:srgbClr val="545454"/>
      </a:dk1>
      <a:lt1>
        <a:srgbClr val="FFFFFF"/>
      </a:lt1>
      <a:dk2>
        <a:srgbClr val="323232"/>
      </a:dk2>
      <a:lt2>
        <a:srgbClr val="DCDCDC"/>
      </a:lt2>
      <a:accent1>
        <a:srgbClr val="E45700"/>
      </a:accent1>
      <a:accent2>
        <a:srgbClr val="969696"/>
      </a:accent2>
      <a:accent3>
        <a:srgbClr val="BEBEBE"/>
      </a:accent3>
      <a:accent4>
        <a:srgbClr val="6E6E6E"/>
      </a:accent4>
      <a:accent5>
        <a:srgbClr val="D70000"/>
      </a:accent5>
      <a:accent6>
        <a:srgbClr val="FFC437"/>
      </a:accent6>
      <a:hlink>
        <a:srgbClr val="545454"/>
      </a:hlink>
      <a:folHlink>
        <a:srgbClr val="545454"/>
      </a:folHlink>
    </a:clrScheme>
    <a:fontScheme name="OP">
      <a:majorFont>
        <a:latin typeface="OP Chevin Pro Light"/>
        <a:ea typeface=""/>
        <a:cs typeface=""/>
      </a:majorFont>
      <a:minorFont>
        <a:latin typeface="OP Chevin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 cap="rnd">
          <a:solidFill>
            <a:schemeClr val="accent2"/>
          </a:solidFill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Tumman harmaa">
      <a:srgbClr val="323232"/>
    </a:custClr>
    <a:custClr name="Musta">
      <a:srgbClr val="141414"/>
    </a:custClr>
    <a:custClr name="Tumma oranssi">
      <a:srgbClr val="CC4E00"/>
    </a:custClr>
    <a:custClr name="Logo-oranssi">
      <a:srgbClr val="FF6A10"/>
    </a:custClr>
    <a:custClr name="Vaalea oranssi">
      <a:srgbClr val="F15C00"/>
    </a:custClr>
    <a:custClr name="Keltainen">
      <a:srgbClr val="FFC437"/>
    </a:custClr>
    <a:custClr name="Vihreä">
      <a:srgbClr val="006E4B"/>
    </a:custClr>
    <a:custClr name="Sininen">
      <a:srgbClr val="45B2FF"/>
    </a:custClr>
    <a:custClr name="Pinkki">
      <a:srgbClr val="FF32D2"/>
    </a:custClr>
    <a:custClr name="Lila">
      <a:srgbClr val="6500A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01_PP-mallipohja_FI_OP-Pohjola_1025" id="{2FCABC67-3BE7-0E4A-A381-3C9AF5EAFDF5}" vid="{05CD15AF-6218-074C-BE9E-DADB3E6A44A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02 - OP POHJOLA - omistaja-asiakas">
  <a:themeElements>
    <a:clrScheme name="OP 2020 colors">
      <a:dk1>
        <a:srgbClr val="545454"/>
      </a:dk1>
      <a:lt1>
        <a:srgbClr val="FFFFFF"/>
      </a:lt1>
      <a:dk2>
        <a:srgbClr val="323232"/>
      </a:dk2>
      <a:lt2>
        <a:srgbClr val="DCDCDC"/>
      </a:lt2>
      <a:accent1>
        <a:srgbClr val="E45700"/>
      </a:accent1>
      <a:accent2>
        <a:srgbClr val="969696"/>
      </a:accent2>
      <a:accent3>
        <a:srgbClr val="BEBEBE"/>
      </a:accent3>
      <a:accent4>
        <a:srgbClr val="6E6E6E"/>
      </a:accent4>
      <a:accent5>
        <a:srgbClr val="D70000"/>
      </a:accent5>
      <a:accent6>
        <a:srgbClr val="FFC437"/>
      </a:accent6>
      <a:hlink>
        <a:srgbClr val="545454"/>
      </a:hlink>
      <a:folHlink>
        <a:srgbClr val="545454"/>
      </a:folHlink>
    </a:clrScheme>
    <a:fontScheme name="OP">
      <a:majorFont>
        <a:latin typeface="OP Chevin Pro Light"/>
        <a:ea typeface=""/>
        <a:cs typeface=""/>
      </a:majorFont>
      <a:minorFont>
        <a:latin typeface="OP Chevin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 cap="rnd">
          <a:solidFill>
            <a:schemeClr val="accent2"/>
          </a:solidFill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Tumman harmaa">
      <a:srgbClr val="323232"/>
    </a:custClr>
    <a:custClr name="Musta">
      <a:srgbClr val="141414"/>
    </a:custClr>
    <a:custClr name="Tumma oranssi">
      <a:srgbClr val="CC4E00"/>
    </a:custClr>
    <a:custClr name="Logo-oranssi">
      <a:srgbClr val="FF6A10"/>
    </a:custClr>
    <a:custClr name="Vaalea oranssi">
      <a:srgbClr val="F15C00"/>
    </a:custClr>
    <a:custClr name="Keltainen">
      <a:srgbClr val="FFC437"/>
    </a:custClr>
    <a:custClr name="Vihreä">
      <a:srgbClr val="006E4B"/>
    </a:custClr>
    <a:custClr name="Sininen">
      <a:srgbClr val="45B2FF"/>
    </a:custClr>
    <a:custClr name="Pinkki">
      <a:srgbClr val="FF32D2"/>
    </a:custClr>
    <a:custClr name="Lila">
      <a:srgbClr val="6500A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01_PP-mallipohja_FI_OP-Pohjola_1025" id="{2FCABC67-3BE7-0E4A-A381-3C9AF5EAFDF5}" vid="{87BCC2F5-A76C-D044-8F70-AB0AF166E65F}"/>
    </a:ext>
  </a:extLst>
</a:theme>
</file>

<file path=ppt/theme/theme5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83a0053-1a58-4f7e-a393-17225bf6995b">
      <UserInfo>
        <DisplayName>Kastari Pekka</DisplayName>
        <AccountId>20</AccountId>
        <AccountType/>
      </UserInfo>
      <UserInfo>
        <DisplayName>Malinen Anna</DisplayName>
        <AccountId>50</AccountId>
        <AccountType/>
      </UserInfo>
      <UserInfo>
        <DisplayName>Piha-Kujala Satu</DisplayName>
        <AccountId>43</AccountId>
        <AccountType/>
      </UserInfo>
    </SharedWithUsers>
    <lcf76f155ced4ddcb4097134ff3c332f xmlns="09ea3a09-9ca6-4100-a09b-bea11da30873">
      <Terms xmlns="http://schemas.microsoft.com/office/infopath/2007/PartnerControls"/>
    </lcf76f155ced4ddcb4097134ff3c332f>
    <TaxCatchAll xmlns="183a0053-1a58-4f7e-a393-17225bf6995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35954A55050B4887FC654431DEE4C1" ma:contentTypeVersion="19" ma:contentTypeDescription="Create a new document." ma:contentTypeScope="" ma:versionID="0dcdbbf4329d76bf8dc5b72b66895590">
  <xsd:schema xmlns:xsd="http://www.w3.org/2001/XMLSchema" xmlns:xs="http://www.w3.org/2001/XMLSchema" xmlns:p="http://schemas.microsoft.com/office/2006/metadata/properties" xmlns:ns2="09ea3a09-9ca6-4100-a09b-bea11da30873" xmlns:ns3="183a0053-1a58-4f7e-a393-17225bf6995b" targetNamespace="http://schemas.microsoft.com/office/2006/metadata/properties" ma:root="true" ma:fieldsID="7208ff7cec097a0813b3d78926feab12" ns2:_="" ns3:_="">
    <xsd:import namespace="09ea3a09-9ca6-4100-a09b-bea11da30873"/>
    <xsd:import namespace="183a0053-1a58-4f7e-a393-17225bf699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ea3a09-9ca6-4100-a09b-bea11da308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a768ecc-3a81-4e79-9923-831aada69e3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3a0053-1a58-4f7e-a393-17225bf6995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6fc5eea-6239-458f-9423-2abe8ff5aa65}" ma:internalName="TaxCatchAll" ma:showField="CatchAllData" ma:web="183a0053-1a58-4f7e-a393-17225bf699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E64A8D-37C0-44F7-9C0C-17D1FC9DAB53}">
  <ds:schemaRefs>
    <ds:schemaRef ds:uri="183a0053-1a58-4f7e-a393-17225bf6995b"/>
    <ds:schemaRef ds:uri="http://purl.org/dc/dcmitype/"/>
    <ds:schemaRef ds:uri="http://schemas.microsoft.com/office/2006/documentManagement/types"/>
    <ds:schemaRef ds:uri="09ea3a09-9ca6-4100-a09b-bea11da30873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8FA94D-D123-4B10-A37A-73F966F246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BC4AE5-8AE6-44FB-AB7A-023589C86D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ea3a09-9ca6-4100-a09b-bea11da30873"/>
    <ds:schemaRef ds:uri="183a0053-1a58-4f7e-a393-17225bf699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6ea91a9-2a44-4bd1-9209-8b4d2cf4d14b}" enabled="1" method="Privileged" siteId="{e1a2f902-2172-474f-a88a-189ec4f083f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01 - OP POHJOLA</Template>
  <TotalTime>1863</TotalTime>
  <Words>1493</Words>
  <Application>Microsoft Macintosh PowerPoint</Application>
  <PresentationFormat>On-screen Show (16:9)</PresentationFormat>
  <Paragraphs>152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OP Chevin Pro Light</vt:lpstr>
      <vt:lpstr>Chevin</vt:lpstr>
      <vt:lpstr>Roboto</vt:lpstr>
      <vt:lpstr>OP Chevin Pro Medium</vt:lpstr>
      <vt:lpstr>Arial</vt:lpstr>
      <vt:lpstr>Aptos Display</vt:lpstr>
      <vt:lpstr>inherit</vt:lpstr>
      <vt:lpstr>Calibri</vt:lpstr>
      <vt:lpstr>Aptos</vt:lpstr>
      <vt:lpstr>01 - OP POHJOLA</vt:lpstr>
      <vt:lpstr>Custom Design</vt:lpstr>
      <vt:lpstr>1_Custom Design</vt:lpstr>
      <vt:lpstr>02 - OP POHJOLA - omistaja-asiakas</vt:lpstr>
      <vt:lpstr>Building Secure Cloud Environments: Practical Tools from Azure and AWS</vt:lpstr>
      <vt:lpstr>Contents</vt:lpstr>
      <vt:lpstr>whoami</vt:lpstr>
      <vt:lpstr>Taxonomy</vt:lpstr>
      <vt:lpstr>Introduction &amp; CSP’s</vt:lpstr>
      <vt:lpstr>CSP? AWS? Azure? Cyber Security?</vt:lpstr>
      <vt:lpstr>Policy Tooling</vt:lpstr>
      <vt:lpstr>Security != Compliancy | Security == Compliancy </vt:lpstr>
      <vt:lpstr>Cloud Security Posture Monitoring</vt:lpstr>
      <vt:lpstr>Security Posture Monitoring 1/3</vt:lpstr>
      <vt:lpstr>Security Posture Monitoring 2/3</vt:lpstr>
      <vt:lpstr>Cloud Security Posture Monitoring 3/3</vt:lpstr>
      <vt:lpstr>Cloud Workload Protection Platform</vt:lpstr>
      <vt:lpstr>Cloud Workload Protection Platform</vt:lpstr>
      <vt:lpstr>Cloud Workload Protection Platform</vt:lpstr>
      <vt:lpstr>Security Monitoring and Alerting</vt:lpstr>
      <vt:lpstr>Security Monitoring and Alerting (SIEM + SOAR)</vt:lpstr>
      <vt:lpstr>Closing &amp; Wrapping things up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Karlström Juuso</dc:creator>
  <cp:lastModifiedBy>Karlström Juuso</cp:lastModifiedBy>
  <cp:revision>1</cp:revision>
  <cp:lastPrinted>1601-01-01T00:00:00Z</cp:lastPrinted>
  <dcterms:created xsi:type="dcterms:W3CDTF">2025-11-11T12:39:56Z</dcterms:created>
  <dcterms:modified xsi:type="dcterms:W3CDTF">2025-11-12T20:28:52Z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0x0101000435954A55050B4887FC654431DEE4C1</vt:lpwstr>
  </property>
  <property fmtid="{D5CDD505-2E9C-101B-9397-08002B2CF9AE}" pid="3" name="MediaServiceImageTags">
    <vt:lpwstr/>
  </property>
</Properties>
</file>